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1"/>
    <p:sldMasterId id="2147483664" r:id="rId2"/>
    <p:sldMasterId id="2147483709" r:id="rId3"/>
    <p:sldMasterId id="2147483699" r:id="rId4"/>
    <p:sldMasterId id="2147483688" r:id="rId5"/>
    <p:sldMasterId id="2147483720" r:id="rId6"/>
    <p:sldMasterId id="2147483730" r:id="rId7"/>
  </p:sldMasterIdLst>
  <p:notesMasterIdLst>
    <p:notesMasterId r:id="rId16"/>
  </p:notesMasterIdLst>
  <p:handoutMasterIdLst>
    <p:handoutMasterId r:id="rId17"/>
  </p:handoutMasterIdLst>
  <p:sldIdLst>
    <p:sldId id="287" r:id="rId8"/>
    <p:sldId id="332" r:id="rId9"/>
    <p:sldId id="333" r:id="rId10"/>
    <p:sldId id="338" r:id="rId11"/>
    <p:sldId id="336" r:id="rId12"/>
    <p:sldId id="340" r:id="rId13"/>
    <p:sldId id="335" r:id="rId14"/>
    <p:sldId id="341" r:id="rId15"/>
  </p:sldIdLst>
  <p:sldSz cx="9144000" cy="5143500" type="screen16x9"/>
  <p:notesSz cx="6797675" cy="99266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23B2A"/>
    <a:srgbClr val="FF4E38"/>
    <a:srgbClr val="702B0E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438" autoAdjust="0"/>
  </p:normalViewPr>
  <p:slideViewPr>
    <p:cSldViewPr snapToGrid="0" snapToObjects="1">
      <p:cViewPr varScale="1">
        <p:scale>
          <a:sx n="141" d="100"/>
          <a:sy n="141" d="100"/>
        </p:scale>
        <p:origin x="-690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6F3E4-8B1C-1640-AFF1-B387C5E3802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D20C5-69F8-1048-A14C-629DE90A5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674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A808F-7040-9448-9EF4-7B1C8BA04EBE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1DBA5-0EFC-484D-BA1B-DC70895F0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872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861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191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9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8312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283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9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8028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283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9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8028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283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9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8028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283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9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8028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9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2407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283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9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8028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283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9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8028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283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9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8028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1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7264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1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1468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1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788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20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1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bg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8796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3"/>
            <a:ext cx="3852000" cy="2757771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82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1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8796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1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bg2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8796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1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9052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1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5163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1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4905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1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4905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1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4905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1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4905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1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4905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1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4905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9" y="135249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10" y="135249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54128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1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4905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3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788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440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3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854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3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854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3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854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3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854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09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788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3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854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3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854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788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3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854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1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07447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9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9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1651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957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9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4035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3"/>
            <a:ext cx="3852000" cy="2757771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12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9" y="135249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10" y="135249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23326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9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9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85937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91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9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53179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8" b="1" i="0" u="none" strike="noStrike" kern="1200" cap="all" spc="0" normalizeH="0" baseline="0" noProof="0" dirty="0" smtClean="0">
              <a:ln>
                <a:noFill/>
              </a:ln>
              <a:solidFill>
                <a:srgbClr val="FF4E3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3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20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23B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4E39"/>
                </a:solidFill>
              </a:rPr>
              <a:t>www.</a:t>
            </a:r>
            <a:r>
              <a:rPr lang="ru-RU" smtClean="0">
                <a:solidFill>
                  <a:srgbClr val="FF4E39"/>
                </a:solidFill>
              </a:rPr>
              <a:t>сайт.</a:t>
            </a:r>
            <a:r>
              <a:rPr lang="en-US" smtClean="0">
                <a:solidFill>
                  <a:srgbClr val="FF4E39"/>
                </a:solidFill>
              </a:rPr>
              <a:t>ru</a:t>
            </a:r>
            <a:endParaRPr lang="ru-RU">
              <a:solidFill>
                <a:srgbClr val="FF4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EF031-C427-46C8-87E1-E902AD37D8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9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535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681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9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6117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3"/>
            <a:ext cx="3852000" cy="2757771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9" y="135249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10" y="135249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5865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9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9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035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500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9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5251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8" b="1" i="0" u="none" strike="noStrike" kern="1200" cap="all" spc="0" normalizeH="0" baseline="0" noProof="0" dirty="0" smtClean="0">
              <a:ln>
                <a:noFill/>
              </a:ln>
              <a:solidFill>
                <a:srgbClr val="FF4E3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3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56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23B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4E39"/>
                </a:solidFill>
              </a:rPr>
              <a:t>www.</a:t>
            </a:r>
            <a:r>
              <a:rPr lang="ru-RU" smtClean="0">
                <a:solidFill>
                  <a:srgbClr val="FF4E39"/>
                </a:solidFill>
              </a:rPr>
              <a:t>сайт.</a:t>
            </a:r>
            <a:r>
              <a:rPr lang="en-US" smtClean="0">
                <a:solidFill>
                  <a:srgbClr val="FF4E39"/>
                </a:solidFill>
              </a:rPr>
              <a:t>ru</a:t>
            </a:r>
            <a:endParaRPr lang="ru-RU">
              <a:solidFill>
                <a:srgbClr val="FF4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EF031-C427-46C8-87E1-E902AD37D8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17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9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9409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788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3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900" b="0" i="0" cap="none">
                <a:solidFill>
                  <a:schemeClr val="accent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854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271AA-236D-445A-AD27-2AA53D6BDC2E}" type="datetime1">
              <a:rPr lang="ru-RU" smtClean="0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EF031-C427-46C8-87E1-E902AD37D8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8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10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75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788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58" r:id="rId3"/>
    <p:sldLayoutId id="2147483661" r:id="rId4"/>
    <p:sldLayoutId id="2147483659" r:id="rId5"/>
    <p:sldLayoutId id="2147483656" r:id="rId6"/>
    <p:sldLayoutId id="2147483662" r:id="rId7"/>
    <p:sldLayoutId id="2147483714" r:id="rId8"/>
    <p:sldLayoutId id="2147483719" r:id="rId9"/>
  </p:sldLayoutIdLst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hf hdr="0" ftr="0" dt="0"/>
  <p:txStyles>
    <p:titleStyle>
      <a:lvl1pPr algn="l" defTabSz="257168" rtl="0" eaLnBrk="1" latinLnBrk="0" hangingPunct="1">
        <a:spcBef>
          <a:spcPct val="0"/>
        </a:spcBef>
        <a:buNone/>
        <a:defRPr sz="1688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6" indent="-192876" algn="l" defTabSz="257168" rtl="0" eaLnBrk="1" latinLnBrk="0" hangingPunct="1">
        <a:spcBef>
          <a:spcPct val="20000"/>
        </a:spcBef>
        <a:buFont typeface="Arial"/>
        <a:buChar char="•"/>
        <a:defRPr sz="788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417899" indent="-160731" algn="l" defTabSz="257168" rtl="0" eaLnBrk="1" latinLnBrk="0" hangingPunct="1">
        <a:spcBef>
          <a:spcPct val="20000"/>
        </a:spcBef>
        <a:buFont typeface="Arial"/>
        <a:buChar char="–"/>
        <a:defRPr sz="788" kern="1200">
          <a:solidFill>
            <a:srgbClr val="000000"/>
          </a:solidFill>
          <a:latin typeface="+mn-lt"/>
          <a:ea typeface="+mn-ea"/>
          <a:cs typeface="+mn-cs"/>
        </a:defRPr>
      </a:lvl2pPr>
      <a:lvl3pPr marL="642922" indent="-128585" algn="l" defTabSz="257168" rtl="0" eaLnBrk="1" latinLnBrk="0" hangingPunct="1">
        <a:spcBef>
          <a:spcPct val="20000"/>
        </a:spcBef>
        <a:buFont typeface="Arial"/>
        <a:buChar char="•"/>
        <a:defRPr sz="563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900091" indent="-128585" algn="l" defTabSz="257168" rtl="0" eaLnBrk="1" latinLnBrk="0" hangingPunct="1">
        <a:spcBef>
          <a:spcPct val="20000"/>
        </a:spcBef>
        <a:buFont typeface="Arial"/>
        <a:buChar char="–"/>
        <a:defRPr sz="563" kern="1200">
          <a:solidFill>
            <a:srgbClr val="000000"/>
          </a:solidFill>
          <a:latin typeface="+mn-lt"/>
          <a:ea typeface="+mn-ea"/>
          <a:cs typeface="+mn-cs"/>
        </a:defRPr>
      </a:lvl4pPr>
      <a:lvl5pPr marL="1157259" indent="-128585" algn="l" defTabSz="257168" rtl="0" eaLnBrk="1" latinLnBrk="0" hangingPunct="1">
        <a:spcBef>
          <a:spcPct val="20000"/>
        </a:spcBef>
        <a:buFont typeface="Arial"/>
        <a:buChar char="»"/>
        <a:defRPr sz="450" kern="1200">
          <a:solidFill>
            <a:srgbClr val="000000"/>
          </a:solidFill>
          <a:latin typeface="+mn-lt"/>
          <a:ea typeface="+mn-ea"/>
          <a:cs typeface="+mn-cs"/>
        </a:defRPr>
      </a:lvl5pPr>
      <a:lvl6pPr marL="1414428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10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75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3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717" r:id="rId17"/>
    <p:sldLayoutId id="2147483718" r:id="rId18"/>
  </p:sldLayoutIdLst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hf hdr="0" ftr="0" dt="0"/>
  <p:txStyles>
    <p:titleStyle>
      <a:lvl1pPr algn="l" defTabSz="257168" rtl="0" eaLnBrk="1" latinLnBrk="0" hangingPunct="1">
        <a:spcBef>
          <a:spcPct val="0"/>
        </a:spcBef>
        <a:buNone/>
        <a:defRPr sz="1688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6" indent="-192876" algn="l" defTabSz="257168" rtl="0" eaLnBrk="1" latinLnBrk="0" hangingPunct="1">
        <a:spcBef>
          <a:spcPct val="20000"/>
        </a:spcBef>
        <a:buFont typeface="Arial"/>
        <a:buChar char="•"/>
        <a:defRPr sz="788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417899" indent="-160731" algn="l" defTabSz="257168" rtl="0" eaLnBrk="1" latinLnBrk="0" hangingPunct="1">
        <a:spcBef>
          <a:spcPct val="20000"/>
        </a:spcBef>
        <a:buFont typeface="Arial"/>
        <a:buChar char="–"/>
        <a:defRPr sz="788" kern="1200">
          <a:solidFill>
            <a:srgbClr val="000000"/>
          </a:solidFill>
          <a:latin typeface="+mn-lt"/>
          <a:ea typeface="+mn-ea"/>
          <a:cs typeface="+mn-cs"/>
        </a:defRPr>
      </a:lvl2pPr>
      <a:lvl3pPr marL="642922" indent="-128585" algn="l" defTabSz="257168" rtl="0" eaLnBrk="1" latinLnBrk="0" hangingPunct="1">
        <a:spcBef>
          <a:spcPct val="20000"/>
        </a:spcBef>
        <a:buFont typeface="Arial"/>
        <a:buChar char="•"/>
        <a:defRPr sz="563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900091" indent="-128585" algn="l" defTabSz="257168" rtl="0" eaLnBrk="1" latinLnBrk="0" hangingPunct="1">
        <a:spcBef>
          <a:spcPct val="20000"/>
        </a:spcBef>
        <a:buFont typeface="Arial"/>
        <a:buChar char="–"/>
        <a:defRPr sz="563" kern="1200">
          <a:solidFill>
            <a:srgbClr val="000000"/>
          </a:solidFill>
          <a:latin typeface="+mn-lt"/>
          <a:ea typeface="+mn-ea"/>
          <a:cs typeface="+mn-cs"/>
        </a:defRPr>
      </a:lvl4pPr>
      <a:lvl5pPr marL="1157259" indent="-128585" algn="l" defTabSz="257168" rtl="0" eaLnBrk="1" latinLnBrk="0" hangingPunct="1">
        <a:spcBef>
          <a:spcPct val="20000"/>
        </a:spcBef>
        <a:buFont typeface="Arial"/>
        <a:buChar char="»"/>
        <a:defRPr sz="450" kern="1200">
          <a:solidFill>
            <a:srgbClr val="000000"/>
          </a:solidFill>
          <a:latin typeface="+mn-lt"/>
          <a:ea typeface="+mn-ea"/>
          <a:cs typeface="+mn-cs"/>
        </a:defRPr>
      </a:lvl5pPr>
      <a:lvl6pPr marL="1414428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10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75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6" r:id="rId5"/>
  </p:sldLayoutIdLst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hf hdr="0" ftr="0" dt="0"/>
  <p:txStyles>
    <p:titleStyle>
      <a:lvl1pPr algn="l" defTabSz="257168" rtl="0" eaLnBrk="1" latinLnBrk="0" hangingPunct="1">
        <a:spcBef>
          <a:spcPct val="0"/>
        </a:spcBef>
        <a:buNone/>
        <a:defRPr sz="1688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6" indent="-192876" algn="l" defTabSz="257168" rtl="0" eaLnBrk="1" latinLnBrk="0" hangingPunct="1">
        <a:spcBef>
          <a:spcPct val="20000"/>
        </a:spcBef>
        <a:buFont typeface="Arial"/>
        <a:buChar char="•"/>
        <a:defRPr sz="788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417899" indent="-160731" algn="l" defTabSz="257168" rtl="0" eaLnBrk="1" latinLnBrk="0" hangingPunct="1">
        <a:spcBef>
          <a:spcPct val="20000"/>
        </a:spcBef>
        <a:buFont typeface="Arial"/>
        <a:buChar char="–"/>
        <a:defRPr sz="788" kern="1200">
          <a:solidFill>
            <a:srgbClr val="000000"/>
          </a:solidFill>
          <a:latin typeface="+mn-lt"/>
          <a:ea typeface="+mn-ea"/>
          <a:cs typeface="+mn-cs"/>
        </a:defRPr>
      </a:lvl2pPr>
      <a:lvl3pPr marL="642922" indent="-128585" algn="l" defTabSz="257168" rtl="0" eaLnBrk="1" latinLnBrk="0" hangingPunct="1">
        <a:spcBef>
          <a:spcPct val="20000"/>
        </a:spcBef>
        <a:buFont typeface="Arial"/>
        <a:buChar char="•"/>
        <a:defRPr sz="563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900091" indent="-128585" algn="l" defTabSz="257168" rtl="0" eaLnBrk="1" latinLnBrk="0" hangingPunct="1">
        <a:spcBef>
          <a:spcPct val="20000"/>
        </a:spcBef>
        <a:buFont typeface="Arial"/>
        <a:buChar char="–"/>
        <a:defRPr sz="563" kern="1200">
          <a:solidFill>
            <a:srgbClr val="000000"/>
          </a:solidFill>
          <a:latin typeface="+mn-lt"/>
          <a:ea typeface="+mn-ea"/>
          <a:cs typeface="+mn-cs"/>
        </a:defRPr>
      </a:lvl4pPr>
      <a:lvl5pPr marL="1157259" indent="-128585" algn="l" defTabSz="257168" rtl="0" eaLnBrk="1" latinLnBrk="0" hangingPunct="1">
        <a:spcBef>
          <a:spcPct val="20000"/>
        </a:spcBef>
        <a:buFont typeface="Arial"/>
        <a:buChar char="»"/>
        <a:defRPr sz="450" kern="1200">
          <a:solidFill>
            <a:srgbClr val="000000"/>
          </a:solidFill>
          <a:latin typeface="+mn-lt"/>
          <a:ea typeface="+mn-ea"/>
          <a:cs typeface="+mn-cs"/>
        </a:defRPr>
      </a:lvl5pPr>
      <a:lvl6pPr marL="1414428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10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75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hf hdr="0" ftr="0" dt="0"/>
  <p:txStyles>
    <p:titleStyle>
      <a:lvl1pPr algn="l" defTabSz="257168" rtl="0" eaLnBrk="1" latinLnBrk="0" hangingPunct="1">
        <a:spcBef>
          <a:spcPct val="0"/>
        </a:spcBef>
        <a:buNone/>
        <a:defRPr sz="1688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6" indent="-192876" algn="l" defTabSz="257168" rtl="0" eaLnBrk="1" latinLnBrk="0" hangingPunct="1">
        <a:spcBef>
          <a:spcPct val="20000"/>
        </a:spcBef>
        <a:buFont typeface="Arial"/>
        <a:buChar char="•"/>
        <a:defRPr sz="788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417899" indent="-160731" algn="l" defTabSz="257168" rtl="0" eaLnBrk="1" latinLnBrk="0" hangingPunct="1">
        <a:spcBef>
          <a:spcPct val="20000"/>
        </a:spcBef>
        <a:buFont typeface="Arial"/>
        <a:buChar char="–"/>
        <a:defRPr sz="788" kern="1200">
          <a:solidFill>
            <a:srgbClr val="000000"/>
          </a:solidFill>
          <a:latin typeface="+mn-lt"/>
          <a:ea typeface="+mn-ea"/>
          <a:cs typeface="+mn-cs"/>
        </a:defRPr>
      </a:lvl2pPr>
      <a:lvl3pPr marL="642922" indent="-128585" algn="l" defTabSz="257168" rtl="0" eaLnBrk="1" latinLnBrk="0" hangingPunct="1">
        <a:spcBef>
          <a:spcPct val="20000"/>
        </a:spcBef>
        <a:buFont typeface="Arial"/>
        <a:buChar char="•"/>
        <a:defRPr sz="563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900091" indent="-128585" algn="l" defTabSz="257168" rtl="0" eaLnBrk="1" latinLnBrk="0" hangingPunct="1">
        <a:spcBef>
          <a:spcPct val="20000"/>
        </a:spcBef>
        <a:buFont typeface="Arial"/>
        <a:buChar char="–"/>
        <a:defRPr sz="563" kern="1200">
          <a:solidFill>
            <a:srgbClr val="000000"/>
          </a:solidFill>
          <a:latin typeface="+mn-lt"/>
          <a:ea typeface="+mn-ea"/>
          <a:cs typeface="+mn-cs"/>
        </a:defRPr>
      </a:lvl4pPr>
      <a:lvl5pPr marL="1157259" indent="-128585" algn="l" defTabSz="257168" rtl="0" eaLnBrk="1" latinLnBrk="0" hangingPunct="1">
        <a:spcBef>
          <a:spcPct val="20000"/>
        </a:spcBef>
        <a:buFont typeface="Arial"/>
        <a:buChar char="»"/>
        <a:defRPr sz="450" kern="1200">
          <a:solidFill>
            <a:srgbClr val="000000"/>
          </a:solidFill>
          <a:latin typeface="+mn-lt"/>
          <a:ea typeface="+mn-ea"/>
          <a:cs typeface="+mn-cs"/>
        </a:defRPr>
      </a:lvl5pPr>
      <a:lvl6pPr marL="1414428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10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788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788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75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715" r:id="rId9"/>
  </p:sldLayoutIdLst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hf hdr="0" ftr="0" dt="0"/>
  <p:txStyles>
    <p:titleStyle>
      <a:lvl1pPr algn="l" defTabSz="257168" rtl="0" eaLnBrk="1" latinLnBrk="0" hangingPunct="1">
        <a:spcBef>
          <a:spcPct val="0"/>
        </a:spcBef>
        <a:buNone/>
        <a:defRPr sz="1688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76" indent="-192876" algn="l" defTabSz="257168" rtl="0" eaLnBrk="1" latinLnBrk="0" hangingPunct="1">
        <a:spcBef>
          <a:spcPct val="20000"/>
        </a:spcBef>
        <a:buFont typeface="Arial"/>
        <a:buChar char="•"/>
        <a:defRPr sz="788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417899" indent="-160731" algn="l" defTabSz="257168" rtl="0" eaLnBrk="1" latinLnBrk="0" hangingPunct="1">
        <a:spcBef>
          <a:spcPct val="20000"/>
        </a:spcBef>
        <a:buFont typeface="Arial"/>
        <a:buChar char="–"/>
        <a:defRPr sz="788" kern="1200">
          <a:solidFill>
            <a:srgbClr val="000000"/>
          </a:solidFill>
          <a:latin typeface="+mn-lt"/>
          <a:ea typeface="+mn-ea"/>
          <a:cs typeface="+mn-cs"/>
        </a:defRPr>
      </a:lvl2pPr>
      <a:lvl3pPr marL="642922" indent="-128585" algn="l" defTabSz="257168" rtl="0" eaLnBrk="1" latinLnBrk="0" hangingPunct="1">
        <a:spcBef>
          <a:spcPct val="20000"/>
        </a:spcBef>
        <a:buFont typeface="Arial"/>
        <a:buChar char="•"/>
        <a:defRPr sz="563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900091" indent="-128585" algn="l" defTabSz="257168" rtl="0" eaLnBrk="1" latinLnBrk="0" hangingPunct="1">
        <a:spcBef>
          <a:spcPct val="20000"/>
        </a:spcBef>
        <a:buFont typeface="Arial"/>
        <a:buChar char="–"/>
        <a:defRPr sz="563" kern="1200">
          <a:solidFill>
            <a:srgbClr val="000000"/>
          </a:solidFill>
          <a:latin typeface="+mn-lt"/>
          <a:ea typeface="+mn-ea"/>
          <a:cs typeface="+mn-cs"/>
        </a:defRPr>
      </a:lvl4pPr>
      <a:lvl5pPr marL="1157259" indent="-128585" algn="l" defTabSz="257168" rtl="0" eaLnBrk="1" latinLnBrk="0" hangingPunct="1">
        <a:spcBef>
          <a:spcPct val="20000"/>
        </a:spcBef>
        <a:buFont typeface="Arial"/>
        <a:buChar char="»"/>
        <a:defRPr sz="450" kern="1200">
          <a:solidFill>
            <a:srgbClr val="000000"/>
          </a:solidFill>
          <a:latin typeface="+mn-lt"/>
          <a:ea typeface="+mn-ea"/>
          <a:cs typeface="+mn-cs"/>
        </a:defRPr>
      </a:lvl5pPr>
      <a:lvl6pPr marL="1414428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39367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10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75" b="0" i="1">
                <a:solidFill>
                  <a:schemeClr val="accent1"/>
                </a:solidFill>
              </a:defRPr>
            </a:lvl1pPr>
          </a:lstStyle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8" b="1" i="0" u="none" strike="noStrike" kern="1200" cap="all" spc="0" normalizeH="0" baseline="0" noProof="0" dirty="0" smtClean="0">
              <a:ln>
                <a:noFill/>
              </a:ln>
              <a:solidFill>
                <a:srgbClr val="FF4E3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83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hf sldNum="0" hdr="0" ftr="0" dt="0"/>
  <p:txStyles>
    <p:titleStyle>
      <a:lvl1pPr algn="l" defTabSz="257168" rtl="0" eaLnBrk="1" latinLnBrk="0" hangingPunct="1">
        <a:spcBef>
          <a:spcPct val="0"/>
        </a:spcBef>
        <a:buNone/>
        <a:defRPr sz="1688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6" indent="-192876" algn="l" defTabSz="257168" rtl="0" eaLnBrk="1" latinLnBrk="0" hangingPunct="1">
        <a:spcBef>
          <a:spcPct val="20000"/>
        </a:spcBef>
        <a:buFont typeface="Arial"/>
        <a:buChar char="•"/>
        <a:defRPr sz="788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417899" indent="-160731" algn="l" defTabSz="257168" rtl="0" eaLnBrk="1" latinLnBrk="0" hangingPunct="1">
        <a:spcBef>
          <a:spcPct val="20000"/>
        </a:spcBef>
        <a:buFont typeface="Arial"/>
        <a:buChar char="–"/>
        <a:defRPr sz="788" kern="1200">
          <a:solidFill>
            <a:srgbClr val="000000"/>
          </a:solidFill>
          <a:latin typeface="+mn-lt"/>
          <a:ea typeface="+mn-ea"/>
          <a:cs typeface="+mn-cs"/>
        </a:defRPr>
      </a:lvl2pPr>
      <a:lvl3pPr marL="642922" indent="-128585" algn="l" defTabSz="257168" rtl="0" eaLnBrk="1" latinLnBrk="0" hangingPunct="1">
        <a:spcBef>
          <a:spcPct val="20000"/>
        </a:spcBef>
        <a:buFont typeface="Arial"/>
        <a:buChar char="•"/>
        <a:defRPr sz="563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900091" indent="-128585" algn="l" defTabSz="257168" rtl="0" eaLnBrk="1" latinLnBrk="0" hangingPunct="1">
        <a:spcBef>
          <a:spcPct val="20000"/>
        </a:spcBef>
        <a:buFont typeface="Arial"/>
        <a:buChar char="–"/>
        <a:defRPr sz="563" kern="1200">
          <a:solidFill>
            <a:srgbClr val="000000"/>
          </a:solidFill>
          <a:latin typeface="+mn-lt"/>
          <a:ea typeface="+mn-ea"/>
          <a:cs typeface="+mn-cs"/>
        </a:defRPr>
      </a:lvl4pPr>
      <a:lvl5pPr marL="1157259" indent="-128585" algn="l" defTabSz="257168" rtl="0" eaLnBrk="1" latinLnBrk="0" hangingPunct="1">
        <a:spcBef>
          <a:spcPct val="20000"/>
        </a:spcBef>
        <a:buFont typeface="Arial"/>
        <a:buChar char="»"/>
        <a:defRPr sz="450" kern="1200">
          <a:solidFill>
            <a:srgbClr val="000000"/>
          </a:solidFill>
          <a:latin typeface="+mn-lt"/>
          <a:ea typeface="+mn-ea"/>
          <a:cs typeface="+mn-cs"/>
        </a:defRPr>
      </a:lvl5pPr>
      <a:lvl6pPr marL="1414428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10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75" b="0" i="1">
                <a:solidFill>
                  <a:schemeClr val="accent1"/>
                </a:solidFill>
              </a:defRPr>
            </a:lvl1pPr>
          </a:lstStyle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8" b="1" i="0" u="none" strike="noStrike" kern="1200" cap="all" spc="0" normalizeH="0" baseline="0" noProof="0" dirty="0" smtClean="0">
              <a:ln>
                <a:noFill/>
              </a:ln>
              <a:solidFill>
                <a:srgbClr val="FF4E3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14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hf sldNum="0" hdr="0" ftr="0" dt="0"/>
  <p:txStyles>
    <p:titleStyle>
      <a:lvl1pPr algn="l" defTabSz="257168" rtl="0" eaLnBrk="1" latinLnBrk="0" hangingPunct="1">
        <a:spcBef>
          <a:spcPct val="0"/>
        </a:spcBef>
        <a:buNone/>
        <a:defRPr sz="1688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6" indent="-192876" algn="l" defTabSz="257168" rtl="0" eaLnBrk="1" latinLnBrk="0" hangingPunct="1">
        <a:spcBef>
          <a:spcPct val="20000"/>
        </a:spcBef>
        <a:buFont typeface="Arial"/>
        <a:buChar char="•"/>
        <a:defRPr sz="788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417899" indent="-160731" algn="l" defTabSz="257168" rtl="0" eaLnBrk="1" latinLnBrk="0" hangingPunct="1">
        <a:spcBef>
          <a:spcPct val="20000"/>
        </a:spcBef>
        <a:buFont typeface="Arial"/>
        <a:buChar char="–"/>
        <a:defRPr sz="788" kern="1200">
          <a:solidFill>
            <a:srgbClr val="000000"/>
          </a:solidFill>
          <a:latin typeface="+mn-lt"/>
          <a:ea typeface="+mn-ea"/>
          <a:cs typeface="+mn-cs"/>
        </a:defRPr>
      </a:lvl2pPr>
      <a:lvl3pPr marL="642922" indent="-128585" algn="l" defTabSz="257168" rtl="0" eaLnBrk="1" latinLnBrk="0" hangingPunct="1">
        <a:spcBef>
          <a:spcPct val="20000"/>
        </a:spcBef>
        <a:buFont typeface="Arial"/>
        <a:buChar char="•"/>
        <a:defRPr sz="563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900091" indent="-128585" algn="l" defTabSz="257168" rtl="0" eaLnBrk="1" latinLnBrk="0" hangingPunct="1">
        <a:spcBef>
          <a:spcPct val="20000"/>
        </a:spcBef>
        <a:buFont typeface="Arial"/>
        <a:buChar char="–"/>
        <a:defRPr sz="563" kern="1200">
          <a:solidFill>
            <a:srgbClr val="000000"/>
          </a:solidFill>
          <a:latin typeface="+mn-lt"/>
          <a:ea typeface="+mn-ea"/>
          <a:cs typeface="+mn-cs"/>
        </a:defRPr>
      </a:lvl4pPr>
      <a:lvl5pPr marL="1157259" indent="-128585" algn="l" defTabSz="257168" rtl="0" eaLnBrk="1" latinLnBrk="0" hangingPunct="1">
        <a:spcBef>
          <a:spcPct val="20000"/>
        </a:spcBef>
        <a:buFont typeface="Arial"/>
        <a:buChar char="»"/>
        <a:defRPr sz="450" kern="1200">
          <a:solidFill>
            <a:srgbClr val="000000"/>
          </a:solidFill>
          <a:latin typeface="+mn-lt"/>
          <a:ea typeface="+mn-ea"/>
          <a:cs typeface="+mn-cs"/>
        </a:defRPr>
      </a:lvl5pPr>
      <a:lvl6pPr marL="1414428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29004" y="3813078"/>
            <a:ext cx="4132049" cy="9102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6" r="152" b="13141"/>
          <a:stretch/>
        </p:blipFill>
        <p:spPr>
          <a:xfrm>
            <a:off x="30108" y="0"/>
            <a:ext cx="9144000" cy="51683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07567" y="1519190"/>
            <a:ext cx="49364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/>
              <a:t>Техники </a:t>
            </a:r>
            <a:r>
              <a:rPr lang="ru-RU" sz="2800" b="1" smtClean="0"/>
              <a:t>работы </a:t>
            </a:r>
            <a:r>
              <a:rPr lang="ru-RU" sz="2800" b="1" dirty="0"/>
              <a:t>с конфликтными </a:t>
            </a:r>
            <a:r>
              <a:rPr lang="ru-RU" sz="2800" b="1" dirty="0" smtClean="0"/>
              <a:t>заявителями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16277" r="678" b="868"/>
          <a:stretch/>
        </p:blipFill>
        <p:spPr>
          <a:xfrm>
            <a:off x="0" y="2904185"/>
            <a:ext cx="2154196" cy="14372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7" t="9099" r="22208" b="15669"/>
          <a:stretch/>
        </p:blipFill>
        <p:spPr>
          <a:xfrm>
            <a:off x="2154196" y="1367462"/>
            <a:ext cx="2113004" cy="1549603"/>
          </a:xfrm>
          <a:prstGeom prst="snip1Rect">
            <a:avLst>
              <a:gd name="adj" fmla="val 33738"/>
            </a:avLst>
          </a:prstGeom>
        </p:spPr>
      </p:pic>
      <p:sp>
        <p:nvSpPr>
          <p:cNvPr id="16" name="Блок-схема: данные 15"/>
          <p:cNvSpPr/>
          <p:nvPr/>
        </p:nvSpPr>
        <p:spPr>
          <a:xfrm rot="20625815" flipH="1">
            <a:off x="3930187" y="1199320"/>
            <a:ext cx="450213" cy="1792298"/>
          </a:xfrm>
          <a:prstGeom prst="flowChartInputOutput">
            <a:avLst/>
          </a:prstGeom>
          <a:solidFill>
            <a:srgbClr val="E05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95" t="13297" r="10329" b="11451"/>
          <a:stretch/>
        </p:blipFill>
        <p:spPr>
          <a:xfrm>
            <a:off x="0" y="1367462"/>
            <a:ext cx="2154196" cy="15580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9343" y="47066"/>
            <a:ext cx="6467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>
                <a:solidFill>
                  <a:schemeClr val="bg2"/>
                </a:solidFill>
                <a:latin typeface="Arial Narrow"/>
                <a:cs typeface="Arial Narrow"/>
              </a:rPr>
              <a:t>Муниципальное казенное</a:t>
            </a:r>
            <a:r>
              <a:rPr lang="ru-RU" sz="1600" spc="-60" dirty="0">
                <a:solidFill>
                  <a:schemeClr val="bg2"/>
                </a:solidFill>
                <a:latin typeface="Arial Narrow"/>
                <a:cs typeface="Arial Narrow"/>
              </a:rPr>
              <a:t> </a:t>
            </a:r>
            <a:r>
              <a:rPr lang="ru-RU" sz="1600" spc="-5" dirty="0">
                <a:solidFill>
                  <a:schemeClr val="bg2"/>
                </a:solidFill>
                <a:latin typeface="Arial Narrow"/>
                <a:cs typeface="Arial Narrow"/>
              </a:rPr>
              <a:t>учреждение</a:t>
            </a:r>
            <a:endParaRPr lang="ru-RU" sz="1600" dirty="0">
              <a:solidFill>
                <a:schemeClr val="bg2"/>
              </a:solidFill>
              <a:latin typeface="Arial Narrow"/>
              <a:cs typeface="Arial Narrow"/>
            </a:endParaRPr>
          </a:p>
          <a:p>
            <a:pPr marL="12700" marR="5080" algn="ctr">
              <a:lnSpc>
                <a:spcPct val="100000"/>
              </a:lnSpc>
            </a:pPr>
            <a:r>
              <a:rPr lang="ru-RU" sz="1600" spc="-5" dirty="0">
                <a:solidFill>
                  <a:schemeClr val="bg2"/>
                </a:solidFill>
                <a:latin typeface="Arial Narrow"/>
                <a:cs typeface="Arial Narrow"/>
              </a:rPr>
              <a:t>«Многофункциональный </a:t>
            </a:r>
            <a:r>
              <a:rPr lang="ru-RU" sz="1600" spc="-10" dirty="0">
                <a:solidFill>
                  <a:schemeClr val="bg2"/>
                </a:solidFill>
                <a:latin typeface="Arial Narrow"/>
                <a:cs typeface="Arial Narrow"/>
              </a:rPr>
              <a:t>центр </a:t>
            </a:r>
            <a:r>
              <a:rPr lang="ru-RU" sz="1600" spc="-5" dirty="0">
                <a:solidFill>
                  <a:schemeClr val="bg2"/>
                </a:solidFill>
                <a:latin typeface="Arial Narrow"/>
                <a:cs typeface="Arial Narrow"/>
              </a:rPr>
              <a:t>предоставления государственных  и муниципальных услуг города</a:t>
            </a:r>
            <a:r>
              <a:rPr lang="ru-RU" sz="1600" spc="-45" dirty="0">
                <a:solidFill>
                  <a:schemeClr val="bg2"/>
                </a:solidFill>
                <a:latin typeface="Arial Narrow"/>
                <a:cs typeface="Arial Narrow"/>
              </a:rPr>
              <a:t> </a:t>
            </a:r>
            <a:r>
              <a:rPr lang="ru-RU" sz="1600" spc="-5" dirty="0">
                <a:solidFill>
                  <a:schemeClr val="bg2"/>
                </a:solidFill>
                <a:latin typeface="Arial Narrow"/>
                <a:cs typeface="Arial Narrow"/>
              </a:rPr>
              <a:t>Ростова-на-Дону»</a:t>
            </a:r>
            <a:endParaRPr lang="ru-RU" sz="1600" dirty="0">
              <a:solidFill>
                <a:schemeClr val="bg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11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169979" y="65152"/>
            <a:ext cx="5714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solidFill>
                  <a:srgbClr val="623B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Мфц </a:t>
            </a:r>
            <a:r>
              <a:rPr lang="ru-RU" sz="3000" b="1" cap="all" dirty="0" err="1">
                <a:solidFill>
                  <a:srgbClr val="623B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ростова</a:t>
            </a:r>
            <a:r>
              <a:rPr lang="ru-RU" sz="3000" b="1" cap="all" dirty="0">
                <a:solidFill>
                  <a:srgbClr val="623B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-на-дону</a:t>
            </a:r>
            <a:endParaRPr lang="ru-RU" sz="3000" dirty="0">
              <a:solidFill>
                <a:srgbClr val="623B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809" y="1177103"/>
            <a:ext cx="83621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/>
              <a:t>Большая проблема в коммуникации заключается в том, что мы слушаем не для того, чтобы понять собеседника, а для того, чтобы ответить…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25223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948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3995" y="42948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Почему возникают конфликты?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791" y="972992"/>
            <a:ext cx="8746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i="1" dirty="0"/>
              <a:t>Неправильное понимание ситуации</a:t>
            </a:r>
            <a:r>
              <a:rPr lang="ru-RU" dirty="0"/>
              <a:t>. Заблуждение – одна из главных причин споров, перерастающих в конфликты. Обладая непроверенной информацией, человек уверен, что собеседник заблуждается, поэтому изо всех сил старается переубедить его.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922" y="2371097"/>
            <a:ext cx="8574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i="1" dirty="0"/>
              <a:t>Неадекватная самооценка</a:t>
            </a:r>
            <a:r>
              <a:rPr lang="ru-RU" dirty="0"/>
              <a:t>. Возникновение конфликта может спровоцировать как завышенная, так и заниженная самооценка. В первом случае человек всегда уверен в собственной правоте, во втором – склонен злиться и накапливать обиды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394148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Несовместимость понимания о социальной роли</a:t>
            </a:r>
            <a:r>
              <a:rPr lang="ru-RU" dirty="0"/>
              <a:t>. Это основная причина «конфликта поколений»</a:t>
            </a:r>
          </a:p>
        </p:txBody>
      </p:sp>
    </p:spTree>
    <p:extLst>
      <p:ext uri="{BB962C8B-B14F-4D97-AF65-F5344CB8AC3E}">
        <p14:creationId xmlns:p14="http://schemas.microsoft.com/office/powerpoint/2010/main" xmlns="" val="69164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157" y="146627"/>
            <a:ext cx="7936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Как понизить накал и градус </a:t>
            </a:r>
            <a:r>
              <a:rPr lang="ru-RU" sz="3200" b="1" dirty="0" smtClean="0"/>
              <a:t>эмоций?</a:t>
            </a:r>
            <a:endParaRPr lang="ru-RU" sz="3000" dirty="0">
              <a:solidFill>
                <a:srgbClr val="623B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931" y="1142957"/>
            <a:ext cx="8580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1. Исключить </a:t>
            </a:r>
            <a:r>
              <a:rPr lang="ru-RU" sz="3600" b="1" dirty="0"/>
              <a:t>из речи слово «должен» и приставку «не»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7018" y="3486243"/>
            <a:ext cx="828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Приставка «не» звучит как отказ и настораживает партнёра по общению.</a:t>
            </a:r>
          </a:p>
        </p:txBody>
      </p:sp>
    </p:spTree>
    <p:extLst>
      <p:ext uri="{BB962C8B-B14F-4D97-AF65-F5344CB8AC3E}">
        <p14:creationId xmlns:p14="http://schemas.microsoft.com/office/powerpoint/2010/main" xmlns="" val="271182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32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157" y="827219"/>
            <a:ext cx="89518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Лучше раз и навсегда заменить их на фразы:</a:t>
            </a:r>
          </a:p>
          <a:p>
            <a:r>
              <a:rPr lang="ru-RU" sz="3200" i="1" dirty="0"/>
              <a:t>«Рекомендую сделать</a:t>
            </a:r>
            <a:r>
              <a:rPr lang="ru-RU" sz="3200" i="1" dirty="0" smtClean="0"/>
              <a:t>…»</a:t>
            </a:r>
            <a:endParaRPr lang="ru-RU" sz="3200" dirty="0"/>
          </a:p>
          <a:p>
            <a:r>
              <a:rPr lang="ru-RU" sz="3200" i="1" dirty="0"/>
              <a:t>«Необходимо знать</a:t>
            </a:r>
            <a:r>
              <a:rPr lang="ru-RU" sz="3200" i="1" dirty="0" smtClean="0"/>
              <a:t>…»</a:t>
            </a:r>
            <a:endParaRPr lang="ru-RU" sz="3200" dirty="0"/>
          </a:p>
          <a:p>
            <a:r>
              <a:rPr lang="ru-RU" sz="3200" i="1" dirty="0"/>
              <a:t>«Нужно помнить</a:t>
            </a:r>
            <a:r>
              <a:rPr lang="ru-RU" sz="3200" i="1" dirty="0" smtClean="0"/>
              <a:t>…»</a:t>
            </a:r>
            <a:endParaRPr lang="ru-RU" sz="3200" dirty="0"/>
          </a:p>
          <a:p>
            <a:r>
              <a:rPr lang="ru-RU" sz="3200" i="1" dirty="0"/>
              <a:t>«Попробуйте сделать так…, такой вариант успешно работает».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52238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32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8052" y="173525"/>
            <a:ext cx="850789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2. Присоединитесь </a:t>
            </a:r>
            <a:r>
              <a:rPr lang="ru-RU" sz="3600" b="1" dirty="0"/>
              <a:t>к </a:t>
            </a:r>
            <a:r>
              <a:rPr lang="ru-RU" sz="3600" b="1" dirty="0" smtClean="0"/>
              <a:t>заявителю </a:t>
            </a:r>
          </a:p>
          <a:p>
            <a:r>
              <a:rPr lang="ru-RU" sz="3600" b="1" dirty="0" smtClean="0"/>
              <a:t>во </a:t>
            </a:r>
            <a:r>
              <a:rPr lang="ru-RU" sz="3600" b="1" dirty="0"/>
              <a:t>время </a:t>
            </a:r>
            <a:r>
              <a:rPr lang="ru-RU" sz="3600" b="1" dirty="0" smtClean="0"/>
              <a:t>отрицания</a:t>
            </a:r>
          </a:p>
          <a:p>
            <a:endParaRPr lang="ru-RU" dirty="0"/>
          </a:p>
          <a:p>
            <a:r>
              <a:rPr lang="ru-RU" dirty="0"/>
              <a:t>Создайте атмосферу единой точки зрения на негативную ситуацию, </a:t>
            </a:r>
            <a:endParaRPr lang="ru-RU" dirty="0" smtClean="0"/>
          </a:p>
          <a:p>
            <a:r>
              <a:rPr lang="ru-RU" u="sng" dirty="0" smtClean="0"/>
              <a:t>если </a:t>
            </a:r>
            <a:r>
              <a:rPr lang="ru-RU" u="sng" dirty="0"/>
              <a:t>она не связана с Вами</a:t>
            </a:r>
            <a:r>
              <a:rPr lang="ru-RU" u="sng" dirty="0" smtClean="0"/>
              <a:t>:</a:t>
            </a:r>
          </a:p>
          <a:p>
            <a:endParaRPr lang="ru-RU" dirty="0"/>
          </a:p>
          <a:p>
            <a:r>
              <a:rPr lang="ru-RU" i="1" dirty="0"/>
              <a:t>«Как я Вас понимаю</a:t>
            </a:r>
            <a:r>
              <a:rPr lang="ru-RU" i="1" dirty="0" smtClean="0"/>
              <a:t>…»</a:t>
            </a:r>
          </a:p>
          <a:p>
            <a:endParaRPr lang="ru-RU" i="1" dirty="0"/>
          </a:p>
          <a:p>
            <a:r>
              <a:rPr lang="ru-RU" i="1" dirty="0"/>
              <a:t>«Я слышала о подобных ситуациях, но у нас в практике такого ни разу не </a:t>
            </a:r>
            <a:r>
              <a:rPr lang="ru-RU" i="1" dirty="0" smtClean="0"/>
              <a:t>было…»</a:t>
            </a:r>
          </a:p>
          <a:p>
            <a:endParaRPr lang="ru-RU" i="1" dirty="0" smtClean="0"/>
          </a:p>
          <a:p>
            <a:r>
              <a:rPr lang="ru-RU" i="1" dirty="0"/>
              <a:t>«Я полностью на Вашей стороне, это все они (кто именно? ‒ поставщики услуг, принимающая сторона, разный менталитет участников договора), давайте вместе подумаем, как с ними разобраться, чтобы избежать негативного итога</a:t>
            </a:r>
            <a:r>
              <a:rPr lang="ru-RU" i="1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854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32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295" y="792790"/>
            <a:ext cx="84151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Чтобы научиться эффективно предотвращать конфликты и управлять ими, необходимо совершенствовать свой навык общения с людьми и учиться контролировать эмоции.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79854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32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295" y="2281794"/>
            <a:ext cx="8415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СПАСИБО ЗА ВНИМАНИЕ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1242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3467</TotalTime>
  <Words>241</Words>
  <Application>Microsoft Office PowerPoint</Application>
  <PresentationFormat>Экран (16:9)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слайды контента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1_слайды контента</vt:lpstr>
      <vt:lpstr>2_слайды контента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fbr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*** ***</dc:creator>
  <cp:lastModifiedBy>Fateev_A</cp:lastModifiedBy>
  <cp:revision>237</cp:revision>
  <cp:lastPrinted>2020-03-04T11:08:51Z</cp:lastPrinted>
  <dcterms:created xsi:type="dcterms:W3CDTF">2013-12-14T15:27:23Z</dcterms:created>
  <dcterms:modified xsi:type="dcterms:W3CDTF">2021-02-02T10:19:41Z</dcterms:modified>
</cp:coreProperties>
</file>