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4"/>
  </p:sldMasterIdLst>
  <p:notesMasterIdLst>
    <p:notesMasterId r:id="rId10"/>
  </p:notesMasterIdLst>
  <p:handoutMasterIdLst>
    <p:handoutMasterId r:id="rId11"/>
  </p:handoutMasterIdLst>
  <p:sldIdLst>
    <p:sldId id="288" r:id="rId5"/>
    <p:sldId id="295" r:id="rId6"/>
    <p:sldId id="294" r:id="rId7"/>
    <p:sldId id="299" r:id="rId8"/>
    <p:sldId id="286" r:id="rId9"/>
  </p:sldIdLst>
  <p:sldSz cx="12192000" cy="6858000"/>
  <p:notesSz cx="6858000" cy="9144000"/>
  <p:defaultTextStyle>
    <a:defPPr rtl="0"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3840" userDrawn="1">
          <p15:clr>
            <a:srgbClr val="A4A3A4"/>
          </p15:clr>
        </p15:guide>
        <p15:guide id="6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7DCE"/>
    <a:srgbClr val="BC7FBB"/>
    <a:srgbClr val="7FC6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3B4B98B0-60AC-42C2-AFA5-B58CD77FA1E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274" autoAdjust="0"/>
  </p:normalViewPr>
  <p:slideViewPr>
    <p:cSldViewPr snapToGrid="0" showGuides="1">
      <p:cViewPr varScale="1">
        <p:scale>
          <a:sx n="89" d="100"/>
          <a:sy n="89" d="100"/>
        </p:scale>
        <p:origin x="466" y="77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82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xmlns="" id="{5A9E02AD-574F-46B1-91CF-758ECD92721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dirty="0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0DCDBB3E-0962-4543-8203-0E0084580CE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D50B9934-636A-4466-B4C2-E6E5A3EC5436}" type="datetime1">
              <a:rPr lang="ru-RU" smtClean="0"/>
              <a:t>03.02.2021</a:t>
            </a:fld>
            <a:endParaRPr lang="ru-RU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DD61A4A7-FC01-4444-9707-74E93BD6349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dirty="0"/>
          </a:p>
        </p:txBody>
      </p:sp>
      <p:sp>
        <p:nvSpPr>
          <p:cNvPr id="5" name="Номер слайда 4">
            <a:extLst>
              <a:ext uri="{FF2B5EF4-FFF2-40B4-BE49-F238E27FC236}">
                <a16:creationId xmlns:a16="http://schemas.microsoft.com/office/drawing/2014/main" xmlns="" id="{B28D65D7-8813-49CE-A8BE-42984C5CBDA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A022FEE5-93F6-4794-9247-D82E88608B7E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4840010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noProof="0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35C63A-F5B9-408E-9B46-5C0738D711E6}" type="datetime1">
              <a:rPr lang="ru-RU" smtClean="0"/>
              <a:pPr/>
              <a:t>03.02.2021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ru-RU" noProof="0" dirty="0"/>
              <a:t>Образец текста</a:t>
            </a:r>
          </a:p>
          <a:p>
            <a:pPr lvl="1" rtl="0"/>
            <a:r>
              <a:rPr lang="ru-RU" noProof="0" dirty="0"/>
              <a:t>Второй уровень</a:t>
            </a:r>
          </a:p>
          <a:p>
            <a:pPr lvl="2" rtl="0"/>
            <a:r>
              <a:rPr lang="ru-RU" noProof="0" dirty="0"/>
              <a:t>Третий уровень</a:t>
            </a:r>
          </a:p>
          <a:p>
            <a:pPr lvl="3" rtl="0"/>
            <a:r>
              <a:rPr lang="ru-RU" noProof="0" dirty="0"/>
              <a:t>Четвертый уровень</a:t>
            </a:r>
          </a:p>
          <a:p>
            <a:pPr lvl="4" rtl="0"/>
            <a:r>
              <a:rPr lang="ru-RU" noProof="0" dirty="0"/>
              <a:t>Пятый уровень</a:t>
            </a:r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noProof="0" dirty="0"/>
          </a:p>
        </p:txBody>
      </p:sp>
      <p:sp>
        <p:nvSpPr>
          <p:cNvPr id="7" name="Номер слайда 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53D78A92-0141-4330-8F3E-FAADFAC23844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74888773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D78A92-0141-4330-8F3E-FAADFAC23844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618421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D78A92-0141-4330-8F3E-FAADFAC23844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849393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 с изображение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99AD403-A15F-4A2F-B050-AB874136E73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58588" y="1436921"/>
            <a:ext cx="5690680" cy="1517356"/>
          </a:xfrm>
        </p:spPr>
        <p:txBody>
          <a:bodyPr rtlCol="0">
            <a:noAutofit/>
          </a:bodyPr>
          <a:lstStyle>
            <a:lvl1pPr>
              <a:defRPr sz="6000"/>
            </a:lvl1pPr>
          </a:lstStyle>
          <a:p>
            <a:pPr rtl="0"/>
            <a:r>
              <a:rPr lang="ru-RU" noProof="0" dirty="0"/>
              <a:t>ЗАГОЛОВОК</a:t>
            </a:r>
            <a:br>
              <a:rPr lang="ru-RU" noProof="0" dirty="0"/>
            </a:br>
            <a:r>
              <a:rPr lang="ru-RU" noProof="0" dirty="0"/>
              <a:t>ПРЕЗЕНТАЦИИ    </a:t>
            </a:r>
          </a:p>
        </p:txBody>
      </p:sp>
      <p:sp>
        <p:nvSpPr>
          <p:cNvPr id="23" name="Текст 26">
            <a:extLst>
              <a:ext uri="{FF2B5EF4-FFF2-40B4-BE49-F238E27FC236}">
                <a16:creationId xmlns:a16="http://schemas.microsoft.com/office/drawing/2014/main" xmlns="" id="{5BB088E3-63C1-423F-A939-150B8E1F87A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86259" y="5096662"/>
            <a:ext cx="4367531" cy="949829"/>
          </a:xfrm>
        </p:spPr>
        <p:txBody>
          <a:bodyPr rtlCol="0">
            <a:noAutofit/>
          </a:bodyPr>
          <a:lstStyle>
            <a:lvl1pPr marL="0" indent="0" algn="l">
              <a:buNone/>
              <a:defRPr sz="2800" b="0" i="0">
                <a:solidFill>
                  <a:schemeClr val="accent3"/>
                </a:solidFill>
                <a:latin typeface="+mn-lt"/>
              </a:defRPr>
            </a:lvl1pPr>
            <a:lvl2pPr marL="457200" indent="0">
              <a:buNone/>
              <a:defRPr sz="1800" b="1" i="1"/>
            </a:lvl2pPr>
            <a:lvl3pPr marL="914400" indent="0">
              <a:buNone/>
              <a:defRPr sz="1800" b="1" i="1"/>
            </a:lvl3pPr>
            <a:lvl4pPr marL="1371600" indent="0">
              <a:buNone/>
              <a:defRPr sz="1800" b="1" i="1"/>
            </a:lvl4pPr>
            <a:lvl5pPr marL="1828800" indent="0">
              <a:buNone/>
              <a:defRPr sz="1800" b="1" i="1"/>
            </a:lvl5pPr>
          </a:lstStyle>
          <a:p>
            <a:pPr lvl="0" rtl="0"/>
            <a:r>
              <a:rPr lang="ru-RU" noProof="0" dirty="0"/>
              <a:t>Месяц</a:t>
            </a:r>
            <a:br>
              <a:rPr lang="ru-RU" noProof="0" dirty="0"/>
            </a:br>
            <a:r>
              <a:rPr lang="ru-RU" noProof="0" dirty="0"/>
              <a:t>20XX</a:t>
            </a:r>
          </a:p>
        </p:txBody>
      </p:sp>
      <p:sp>
        <p:nvSpPr>
          <p:cNvPr id="28" name="Полилиния: фигура 27">
            <a:extLst>
              <a:ext uri="{FF2B5EF4-FFF2-40B4-BE49-F238E27FC236}">
                <a16:creationId xmlns:a16="http://schemas.microsoft.com/office/drawing/2014/main" xmlns="" id="{87A7AFAC-3F6D-48D1-A100-148792529BC6}"/>
              </a:ext>
            </a:extLst>
          </p:cNvPr>
          <p:cNvSpPr/>
          <p:nvPr/>
        </p:nvSpPr>
        <p:spPr>
          <a:xfrm>
            <a:off x="8069104" y="5422164"/>
            <a:ext cx="736673" cy="736673"/>
          </a:xfrm>
          <a:custGeom>
            <a:avLst/>
            <a:gdLst>
              <a:gd name="connsiteX0" fmla="*/ 372146 w 736672"/>
              <a:gd name="connsiteY0" fmla="*/ 731592 h 736672"/>
              <a:gd name="connsiteX1" fmla="*/ 731592 w 736672"/>
              <a:gd name="connsiteY1" fmla="*/ 372147 h 736672"/>
              <a:gd name="connsiteX2" fmla="*/ 372146 w 736672"/>
              <a:gd name="connsiteY2" fmla="*/ 12701 h 736672"/>
              <a:gd name="connsiteX3" fmla="*/ 12701 w 736672"/>
              <a:gd name="connsiteY3" fmla="*/ 372147 h 736672"/>
              <a:gd name="connsiteX4" fmla="*/ 372146 w 736672"/>
              <a:gd name="connsiteY4" fmla="*/ 731592 h 7366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36672" h="736672">
                <a:moveTo>
                  <a:pt x="372146" y="731592"/>
                </a:moveTo>
                <a:cubicBezTo>
                  <a:pt x="570286" y="731592"/>
                  <a:pt x="731592" y="570286"/>
                  <a:pt x="731592" y="372147"/>
                </a:cubicBezTo>
                <a:cubicBezTo>
                  <a:pt x="731592" y="174007"/>
                  <a:pt x="570286" y="12701"/>
                  <a:pt x="372146" y="12701"/>
                </a:cubicBezTo>
                <a:cubicBezTo>
                  <a:pt x="174007" y="12701"/>
                  <a:pt x="12701" y="174007"/>
                  <a:pt x="12701" y="372147"/>
                </a:cubicBezTo>
                <a:cubicBezTo>
                  <a:pt x="12701" y="570286"/>
                  <a:pt x="174007" y="731592"/>
                  <a:pt x="372146" y="731592"/>
                </a:cubicBezTo>
              </a:path>
            </a:pathLst>
          </a:custGeom>
          <a:solidFill>
            <a:schemeClr val="accent1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29" name="Полилиния: Форма 28">
            <a:extLst>
              <a:ext uri="{FF2B5EF4-FFF2-40B4-BE49-F238E27FC236}">
                <a16:creationId xmlns:a16="http://schemas.microsoft.com/office/drawing/2014/main" xmlns="" id="{81A4F88F-4E35-4BB3-AD24-CAC580C12F96}"/>
              </a:ext>
            </a:extLst>
          </p:cNvPr>
          <p:cNvSpPr/>
          <p:nvPr/>
        </p:nvSpPr>
        <p:spPr>
          <a:xfrm>
            <a:off x="9029960" y="3463631"/>
            <a:ext cx="3175313" cy="2946690"/>
          </a:xfrm>
          <a:custGeom>
            <a:avLst/>
            <a:gdLst>
              <a:gd name="connsiteX0" fmla="*/ 3162808 w 3175312"/>
              <a:gd name="connsiteY0" fmla="*/ 12701 h 2946690"/>
              <a:gd name="connsiteX1" fmla="*/ 487925 w 3175312"/>
              <a:gd name="connsiteY1" fmla="*/ 1331091 h 2946690"/>
              <a:gd name="connsiteX2" fmla="*/ 113238 w 3175312"/>
              <a:gd name="connsiteY2" fmla="*/ 2433559 h 2946690"/>
              <a:gd name="connsiteX3" fmla="*/ 127209 w 3175312"/>
              <a:gd name="connsiteY3" fmla="*/ 2461502 h 2946690"/>
              <a:gd name="connsiteX4" fmla="*/ 1229677 w 3175312"/>
              <a:gd name="connsiteY4" fmla="*/ 2836189 h 2946690"/>
              <a:gd name="connsiteX5" fmla="*/ 3162808 w 3175312"/>
              <a:gd name="connsiteY5" fmla="*/ 1882325 h 2946690"/>
              <a:gd name="connsiteX6" fmla="*/ 3162808 w 3175312"/>
              <a:gd name="connsiteY6" fmla="*/ 12701 h 29466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175312" h="2946690">
                <a:moveTo>
                  <a:pt x="3162808" y="12701"/>
                </a:moveTo>
                <a:lnTo>
                  <a:pt x="487925" y="1331091"/>
                </a:lnTo>
                <a:cubicBezTo>
                  <a:pt x="487925" y="1331091"/>
                  <a:pt x="-250018" y="1695617"/>
                  <a:pt x="113238" y="2433559"/>
                </a:cubicBezTo>
                <a:lnTo>
                  <a:pt x="127209" y="2461502"/>
                </a:lnTo>
                <a:cubicBezTo>
                  <a:pt x="127209" y="2461502"/>
                  <a:pt x="491735" y="3199445"/>
                  <a:pt x="1229677" y="2836189"/>
                </a:cubicBezTo>
                <a:lnTo>
                  <a:pt x="3162808" y="1882325"/>
                </a:lnTo>
                <a:lnTo>
                  <a:pt x="3162808" y="12701"/>
                </a:lnTo>
                <a:close/>
              </a:path>
            </a:pathLst>
          </a:custGeom>
          <a:solidFill>
            <a:schemeClr val="accent3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30" name="Полилиния: фигура 29">
            <a:extLst>
              <a:ext uri="{FF2B5EF4-FFF2-40B4-BE49-F238E27FC236}">
                <a16:creationId xmlns:a16="http://schemas.microsoft.com/office/drawing/2014/main" xmlns="" id="{592CE00E-F2AB-4099-8BB8-F109C4F2EFDB}"/>
              </a:ext>
            </a:extLst>
          </p:cNvPr>
          <p:cNvSpPr/>
          <p:nvPr/>
        </p:nvSpPr>
        <p:spPr>
          <a:xfrm>
            <a:off x="11043829" y="4566099"/>
            <a:ext cx="1155814" cy="863685"/>
          </a:xfrm>
          <a:custGeom>
            <a:avLst/>
            <a:gdLst>
              <a:gd name="connsiteX0" fmla="*/ 1148938 w 1155813"/>
              <a:gd name="connsiteY0" fmla="*/ 12701 h 863685"/>
              <a:gd name="connsiteX1" fmla="*/ 173482 w 1155813"/>
              <a:gd name="connsiteY1" fmla="*/ 494079 h 863685"/>
              <a:gd name="connsiteX2" fmla="*/ 28688 w 1155813"/>
              <a:gd name="connsiteY2" fmla="*/ 759535 h 863685"/>
              <a:gd name="connsiteX3" fmla="*/ 31228 w 1155813"/>
              <a:gd name="connsiteY3" fmla="*/ 765885 h 863685"/>
              <a:gd name="connsiteX4" fmla="*/ 329707 w 1155813"/>
              <a:gd name="connsiteY4" fmla="*/ 812880 h 863685"/>
              <a:gd name="connsiteX5" fmla="*/ 1147668 w 1155813"/>
              <a:gd name="connsiteY5" fmla="*/ 408980 h 863685"/>
              <a:gd name="connsiteX6" fmla="*/ 1147668 w 1155813"/>
              <a:gd name="connsiteY6" fmla="*/ 12701 h 8636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55813" h="863685">
                <a:moveTo>
                  <a:pt x="1148938" y="12701"/>
                </a:moveTo>
                <a:lnTo>
                  <a:pt x="173482" y="494079"/>
                </a:lnTo>
                <a:cubicBezTo>
                  <a:pt x="173482" y="494079"/>
                  <a:pt x="-47520" y="603309"/>
                  <a:pt x="28688" y="759535"/>
                </a:cubicBezTo>
                <a:lnTo>
                  <a:pt x="31228" y="765885"/>
                </a:lnTo>
                <a:cubicBezTo>
                  <a:pt x="31228" y="765885"/>
                  <a:pt x="108705" y="922111"/>
                  <a:pt x="329707" y="812880"/>
                </a:cubicBezTo>
                <a:lnTo>
                  <a:pt x="1147668" y="408980"/>
                </a:lnTo>
                <a:lnTo>
                  <a:pt x="1147668" y="12701"/>
                </a:lnTo>
                <a:close/>
              </a:path>
            </a:pathLst>
          </a:custGeom>
          <a:solidFill>
            <a:schemeClr val="bg1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32" name="Полилиния: фигура 31">
            <a:extLst>
              <a:ext uri="{FF2B5EF4-FFF2-40B4-BE49-F238E27FC236}">
                <a16:creationId xmlns:a16="http://schemas.microsoft.com/office/drawing/2014/main" xmlns="" id="{B0920EEC-7CE3-4708-93D2-53699D17E5E3}"/>
              </a:ext>
            </a:extLst>
          </p:cNvPr>
          <p:cNvSpPr/>
          <p:nvPr/>
        </p:nvSpPr>
        <p:spPr>
          <a:xfrm>
            <a:off x="10743661" y="-1689"/>
            <a:ext cx="1447943" cy="1003399"/>
          </a:xfrm>
          <a:custGeom>
            <a:avLst/>
            <a:gdLst>
              <a:gd name="connsiteX0" fmla="*/ 1446147 w 1447942"/>
              <a:gd name="connsiteY0" fmla="*/ 12701 h 1003398"/>
              <a:gd name="connsiteX1" fmla="*/ 173482 w 1447942"/>
              <a:gd name="connsiteY1" fmla="*/ 640143 h 1003398"/>
              <a:gd name="connsiteX2" fmla="*/ 28688 w 1447942"/>
              <a:gd name="connsiteY2" fmla="*/ 905599 h 1003398"/>
              <a:gd name="connsiteX3" fmla="*/ 31227 w 1447942"/>
              <a:gd name="connsiteY3" fmla="*/ 911950 h 1003398"/>
              <a:gd name="connsiteX4" fmla="*/ 329707 w 1447942"/>
              <a:gd name="connsiteY4" fmla="*/ 958944 h 1003398"/>
              <a:gd name="connsiteX5" fmla="*/ 1446147 w 1447942"/>
              <a:gd name="connsiteY5" fmla="*/ 408980 h 1003398"/>
              <a:gd name="connsiteX6" fmla="*/ 1446147 w 1447942"/>
              <a:gd name="connsiteY6" fmla="*/ 12701 h 10033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447942" h="1003398">
                <a:moveTo>
                  <a:pt x="1446147" y="12701"/>
                </a:moveTo>
                <a:lnTo>
                  <a:pt x="173482" y="640143"/>
                </a:lnTo>
                <a:cubicBezTo>
                  <a:pt x="173482" y="640143"/>
                  <a:pt x="-47520" y="749374"/>
                  <a:pt x="28688" y="905599"/>
                </a:cubicBezTo>
                <a:lnTo>
                  <a:pt x="31227" y="911950"/>
                </a:lnTo>
                <a:cubicBezTo>
                  <a:pt x="31227" y="911950"/>
                  <a:pt x="108705" y="1068175"/>
                  <a:pt x="329707" y="958944"/>
                </a:cubicBezTo>
                <a:lnTo>
                  <a:pt x="1446147" y="408980"/>
                </a:lnTo>
                <a:lnTo>
                  <a:pt x="1446147" y="12701"/>
                </a:lnTo>
                <a:close/>
              </a:path>
            </a:pathLst>
          </a:custGeom>
          <a:solidFill>
            <a:schemeClr val="accent3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33" name="Полилиния: Фигура 32">
            <a:extLst>
              <a:ext uri="{FF2B5EF4-FFF2-40B4-BE49-F238E27FC236}">
                <a16:creationId xmlns:a16="http://schemas.microsoft.com/office/drawing/2014/main" xmlns="" id="{2DF8B751-9294-46D5-B390-5D322195540F}"/>
              </a:ext>
            </a:extLst>
          </p:cNvPr>
          <p:cNvSpPr/>
          <p:nvPr/>
        </p:nvSpPr>
        <p:spPr>
          <a:xfrm>
            <a:off x="6536780" y="-12701"/>
            <a:ext cx="4978890" cy="2133810"/>
          </a:xfrm>
          <a:custGeom>
            <a:avLst/>
            <a:gdLst>
              <a:gd name="connsiteX0" fmla="*/ 2515401 w 4978890"/>
              <a:gd name="connsiteY0" fmla="*/ 12701 h 2133810"/>
              <a:gd name="connsiteX1" fmla="*/ 371430 w 4978890"/>
              <a:gd name="connsiteY1" fmla="*/ 1069445 h 2133810"/>
              <a:gd name="connsiteX2" fmla="*/ 72951 w 4978890"/>
              <a:gd name="connsiteY2" fmla="*/ 1811198 h 2133810"/>
              <a:gd name="connsiteX3" fmla="*/ 81841 w 4978890"/>
              <a:gd name="connsiteY3" fmla="*/ 1828980 h 2133810"/>
              <a:gd name="connsiteX4" fmla="*/ 851538 w 4978890"/>
              <a:gd name="connsiteY4" fmla="*/ 2043631 h 2133810"/>
              <a:gd name="connsiteX5" fmla="*/ 4968013 w 4978890"/>
              <a:gd name="connsiteY5" fmla="*/ 12701 h 2133810"/>
              <a:gd name="connsiteX6" fmla="*/ 2515401 w 4978890"/>
              <a:gd name="connsiteY6" fmla="*/ 12701 h 21338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978890" h="2133810">
                <a:moveTo>
                  <a:pt x="2515401" y="12701"/>
                </a:moveTo>
                <a:lnTo>
                  <a:pt x="371430" y="1069445"/>
                </a:lnTo>
                <a:cubicBezTo>
                  <a:pt x="371430" y="1069445"/>
                  <a:pt x="-163293" y="1333631"/>
                  <a:pt x="72951" y="1811198"/>
                </a:cubicBezTo>
                <a:lnTo>
                  <a:pt x="81841" y="1828980"/>
                </a:lnTo>
                <a:cubicBezTo>
                  <a:pt x="81841" y="1828980"/>
                  <a:pt x="316814" y="2306547"/>
                  <a:pt x="851538" y="2043631"/>
                </a:cubicBezTo>
                <a:lnTo>
                  <a:pt x="4968013" y="12701"/>
                </a:lnTo>
                <a:lnTo>
                  <a:pt x="2515401" y="12701"/>
                </a:lnTo>
                <a:close/>
              </a:path>
            </a:pathLst>
          </a:custGeom>
          <a:solidFill>
            <a:schemeClr val="accent1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34" name="Полилиния: Фигура 33">
            <a:extLst>
              <a:ext uri="{FF2B5EF4-FFF2-40B4-BE49-F238E27FC236}">
                <a16:creationId xmlns:a16="http://schemas.microsoft.com/office/drawing/2014/main" xmlns="" id="{E0F651C6-BE74-4133-ABA8-316072D4F5B5}"/>
              </a:ext>
            </a:extLst>
          </p:cNvPr>
          <p:cNvSpPr/>
          <p:nvPr/>
        </p:nvSpPr>
        <p:spPr>
          <a:xfrm>
            <a:off x="6518963" y="-12701"/>
            <a:ext cx="5029695" cy="2146511"/>
          </a:xfrm>
          <a:custGeom>
            <a:avLst/>
            <a:gdLst>
              <a:gd name="connsiteX0" fmla="*/ 4942646 w 5029695"/>
              <a:gd name="connsiteY0" fmla="*/ 12701 h 2146511"/>
              <a:gd name="connsiteX1" fmla="*/ 860464 w 5029695"/>
              <a:gd name="connsiteY1" fmla="*/ 2025849 h 2146511"/>
              <a:gd name="connsiteX2" fmla="*/ 295258 w 5029695"/>
              <a:gd name="connsiteY2" fmla="*/ 2019499 h 2146511"/>
              <a:gd name="connsiteX3" fmla="*/ 116171 w 5029695"/>
              <a:gd name="connsiteY3" fmla="*/ 1820089 h 2146511"/>
              <a:gd name="connsiteX4" fmla="*/ 107280 w 5029695"/>
              <a:gd name="connsiteY4" fmla="*/ 1802307 h 2146511"/>
              <a:gd name="connsiteX5" fmla="*/ 165705 w 5029695"/>
              <a:gd name="connsiteY5" fmla="*/ 1273935 h 2146511"/>
              <a:gd name="connsiteX6" fmla="*/ 398138 w 5029695"/>
              <a:gd name="connsiteY6" fmla="*/ 1085957 h 2146511"/>
              <a:gd name="connsiteX7" fmla="*/ 2576402 w 5029695"/>
              <a:gd name="connsiteY7" fmla="*/ 12701 h 2146511"/>
              <a:gd name="connsiteX8" fmla="*/ 2490034 w 5029695"/>
              <a:gd name="connsiteY8" fmla="*/ 12701 h 2146511"/>
              <a:gd name="connsiteX9" fmla="*/ 381626 w 5029695"/>
              <a:gd name="connsiteY9" fmla="*/ 1052934 h 2146511"/>
              <a:gd name="connsiteX10" fmla="*/ 137762 w 5029695"/>
              <a:gd name="connsiteY10" fmla="*/ 1249803 h 2146511"/>
              <a:gd name="connsiteX11" fmla="*/ 74256 w 5029695"/>
              <a:gd name="connsiteY11" fmla="*/ 1820089 h 2146511"/>
              <a:gd name="connsiteX12" fmla="*/ 83147 w 5029695"/>
              <a:gd name="connsiteY12" fmla="*/ 1837871 h 2146511"/>
              <a:gd name="connsiteX13" fmla="*/ 273666 w 5029695"/>
              <a:gd name="connsiteY13" fmla="*/ 2051252 h 2146511"/>
              <a:gd name="connsiteX14" fmla="*/ 564525 w 5029695"/>
              <a:gd name="connsiteY14" fmla="*/ 2141431 h 2146511"/>
              <a:gd name="connsiteX15" fmla="*/ 878246 w 5029695"/>
              <a:gd name="connsiteY15" fmla="*/ 2060143 h 2146511"/>
              <a:gd name="connsiteX16" fmla="*/ 5029014 w 5029695"/>
              <a:gd name="connsiteY16" fmla="*/ 12701 h 2146511"/>
              <a:gd name="connsiteX17" fmla="*/ 4942646 w 5029695"/>
              <a:gd name="connsiteY17" fmla="*/ 12701 h 21465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5029695" h="2146511">
                <a:moveTo>
                  <a:pt x="4942646" y="12701"/>
                </a:moveTo>
                <a:lnTo>
                  <a:pt x="860464" y="2025849"/>
                </a:lnTo>
                <a:cubicBezTo>
                  <a:pt x="645812" y="2131270"/>
                  <a:pt x="456564" y="2130000"/>
                  <a:pt x="295258" y="2019499"/>
                </a:cubicBezTo>
                <a:cubicBezTo>
                  <a:pt x="174596" y="1936941"/>
                  <a:pt x="116171" y="1821359"/>
                  <a:pt x="116171" y="1820089"/>
                </a:cubicBezTo>
                <a:lnTo>
                  <a:pt x="107280" y="1802307"/>
                </a:lnTo>
                <a:cubicBezTo>
                  <a:pt x="13290" y="1611789"/>
                  <a:pt x="32342" y="1433971"/>
                  <a:pt x="165705" y="1273935"/>
                </a:cubicBezTo>
                <a:cubicBezTo>
                  <a:pt x="266045" y="1153274"/>
                  <a:pt x="395598" y="1087227"/>
                  <a:pt x="398138" y="1085957"/>
                </a:cubicBezTo>
                <a:lnTo>
                  <a:pt x="2576402" y="12701"/>
                </a:lnTo>
                <a:lnTo>
                  <a:pt x="2490034" y="12701"/>
                </a:lnTo>
                <a:lnTo>
                  <a:pt x="381626" y="1052934"/>
                </a:lnTo>
                <a:cubicBezTo>
                  <a:pt x="376546" y="1055474"/>
                  <a:pt x="243183" y="1121520"/>
                  <a:pt x="137762" y="1249803"/>
                </a:cubicBezTo>
                <a:cubicBezTo>
                  <a:pt x="38693" y="1369195"/>
                  <a:pt x="-51486" y="1564794"/>
                  <a:pt x="74256" y="1820089"/>
                </a:cubicBezTo>
                <a:lnTo>
                  <a:pt x="83147" y="1837871"/>
                </a:lnTo>
                <a:cubicBezTo>
                  <a:pt x="85687" y="1842952"/>
                  <a:pt x="145383" y="1962343"/>
                  <a:pt x="273666" y="2051252"/>
                </a:cubicBezTo>
                <a:cubicBezTo>
                  <a:pt x="342253" y="2098247"/>
                  <a:pt x="440053" y="2141431"/>
                  <a:pt x="564525" y="2141431"/>
                </a:cubicBezTo>
                <a:cubicBezTo>
                  <a:pt x="654703" y="2141431"/>
                  <a:pt x="758854" y="2119839"/>
                  <a:pt x="878246" y="2060143"/>
                </a:cubicBezTo>
                <a:lnTo>
                  <a:pt x="5029014" y="12701"/>
                </a:lnTo>
                <a:lnTo>
                  <a:pt x="4942646" y="12701"/>
                </a:lnTo>
                <a:close/>
              </a:path>
            </a:pathLst>
          </a:custGeom>
          <a:solidFill>
            <a:schemeClr val="bg1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36" name="Текст 14">
            <a:extLst>
              <a:ext uri="{FF2B5EF4-FFF2-40B4-BE49-F238E27FC236}">
                <a16:creationId xmlns:a16="http://schemas.microsoft.com/office/drawing/2014/main" xmlns="" id="{2A3D73F7-77EC-4576-B541-20C032F462DC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786259" y="3425363"/>
            <a:ext cx="3629300" cy="949829"/>
          </a:xfrm>
        </p:spPr>
        <p:txBody>
          <a:bodyPr rtlCol="0">
            <a:normAutofit/>
          </a:bodyPr>
          <a:lstStyle>
            <a:lvl1pPr marL="0" indent="0">
              <a:buNone/>
              <a:defRPr sz="2800" b="1" i="0"/>
            </a:lvl1pPr>
          </a:lstStyle>
          <a:p>
            <a:pPr lvl="0" rtl="0"/>
            <a:r>
              <a:rPr lang="ru-RU" noProof="0" dirty="0"/>
              <a:t>Ключевая фраза</a:t>
            </a:r>
            <a:br>
              <a:rPr lang="ru-RU" noProof="0" dirty="0"/>
            </a:br>
            <a:r>
              <a:rPr lang="ru-RU" noProof="0" dirty="0"/>
              <a:t>презентации</a:t>
            </a:r>
          </a:p>
        </p:txBody>
      </p:sp>
      <p:sp>
        <p:nvSpPr>
          <p:cNvPr id="40" name="Графический объект 37">
            <a:extLst>
              <a:ext uri="{FF2B5EF4-FFF2-40B4-BE49-F238E27FC236}">
                <a16:creationId xmlns:a16="http://schemas.microsoft.com/office/drawing/2014/main" xmlns="" id="{9F75ED2D-7077-4753-B623-4B9A718EB224}"/>
              </a:ext>
            </a:extLst>
          </p:cNvPr>
          <p:cNvSpPr/>
          <p:nvPr userDrawn="1"/>
        </p:nvSpPr>
        <p:spPr>
          <a:xfrm>
            <a:off x="895717" y="3124629"/>
            <a:ext cx="3636000" cy="151200"/>
          </a:xfrm>
          <a:custGeom>
            <a:avLst/>
            <a:gdLst>
              <a:gd name="connsiteX0" fmla="*/ 2087180 w 2158295"/>
              <a:gd name="connsiteY0" fmla="*/ 153601 h 165045"/>
              <a:gd name="connsiteX1" fmla="*/ 82504 w 2158295"/>
              <a:gd name="connsiteY1" fmla="*/ 153601 h 165045"/>
              <a:gd name="connsiteX2" fmla="*/ 12677 w 2158295"/>
              <a:gd name="connsiteY2" fmla="*/ 83774 h 165045"/>
              <a:gd name="connsiteX3" fmla="*/ 12677 w 2158295"/>
              <a:gd name="connsiteY3" fmla="*/ 83774 h 165045"/>
              <a:gd name="connsiteX4" fmla="*/ 82504 w 2158295"/>
              <a:gd name="connsiteY4" fmla="*/ 12677 h 165045"/>
              <a:gd name="connsiteX5" fmla="*/ 2087180 w 2158295"/>
              <a:gd name="connsiteY5" fmla="*/ 12677 h 165045"/>
              <a:gd name="connsiteX6" fmla="*/ 2157008 w 2158295"/>
              <a:gd name="connsiteY6" fmla="*/ 82504 h 165045"/>
              <a:gd name="connsiteX7" fmla="*/ 2157008 w 2158295"/>
              <a:gd name="connsiteY7" fmla="*/ 82504 h 165045"/>
              <a:gd name="connsiteX8" fmla="*/ 2087180 w 2158295"/>
              <a:gd name="connsiteY8" fmla="*/ 153601 h 165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58295" h="165045">
                <a:moveTo>
                  <a:pt x="2087180" y="153601"/>
                </a:moveTo>
                <a:lnTo>
                  <a:pt x="82504" y="153601"/>
                </a:lnTo>
                <a:cubicBezTo>
                  <a:pt x="44417" y="153601"/>
                  <a:pt x="12677" y="121861"/>
                  <a:pt x="12677" y="83774"/>
                </a:cubicBezTo>
                <a:lnTo>
                  <a:pt x="12677" y="83774"/>
                </a:lnTo>
                <a:cubicBezTo>
                  <a:pt x="12677" y="44417"/>
                  <a:pt x="44417" y="12677"/>
                  <a:pt x="82504" y="12677"/>
                </a:cubicBezTo>
                <a:lnTo>
                  <a:pt x="2087180" y="12677"/>
                </a:lnTo>
                <a:cubicBezTo>
                  <a:pt x="2125268" y="12677"/>
                  <a:pt x="2157008" y="44417"/>
                  <a:pt x="2157008" y="82504"/>
                </a:cubicBezTo>
                <a:lnTo>
                  <a:pt x="2157008" y="82504"/>
                </a:lnTo>
                <a:cubicBezTo>
                  <a:pt x="2157008" y="121861"/>
                  <a:pt x="2126538" y="153601"/>
                  <a:pt x="2087180" y="153601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3"/>
              </a:gs>
            </a:gsLst>
            <a:lin ang="0" scaled="1"/>
          </a:gradFill>
          <a:ln w="12681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12" name="Графический объект 36">
            <a:extLst>
              <a:ext uri="{FF2B5EF4-FFF2-40B4-BE49-F238E27FC236}">
                <a16:creationId xmlns:a16="http://schemas.microsoft.com/office/drawing/2014/main" xmlns="" id="{21FF5BCF-BC53-4C3F-8B7F-7077B35ADCA8}"/>
              </a:ext>
            </a:extLst>
          </p:cNvPr>
          <p:cNvSpPr/>
          <p:nvPr userDrawn="1"/>
        </p:nvSpPr>
        <p:spPr>
          <a:xfrm>
            <a:off x="-7816" y="5057878"/>
            <a:ext cx="715108" cy="949829"/>
          </a:xfrm>
          <a:custGeom>
            <a:avLst/>
            <a:gdLst>
              <a:gd name="connsiteX0" fmla="*/ 217522 w 723600"/>
              <a:gd name="connsiteY0" fmla="*/ 9082 h 1015200"/>
              <a:gd name="connsiteX1" fmla="*/ 9082 w 723600"/>
              <a:gd name="connsiteY1" fmla="*/ 9082 h 1015200"/>
              <a:gd name="connsiteX2" fmla="*/ 9082 w 723600"/>
              <a:gd name="connsiteY2" fmla="*/ 1010242 h 1015200"/>
              <a:gd name="connsiteX3" fmla="*/ 217522 w 723600"/>
              <a:gd name="connsiteY3" fmla="*/ 1010242 h 1015200"/>
              <a:gd name="connsiteX4" fmla="*/ 716482 w 723600"/>
              <a:gd name="connsiteY4" fmla="*/ 518842 h 1015200"/>
              <a:gd name="connsiteX5" fmla="*/ 716482 w 723600"/>
              <a:gd name="connsiteY5" fmla="*/ 500482 h 1015200"/>
              <a:gd name="connsiteX6" fmla="*/ 217522 w 723600"/>
              <a:gd name="connsiteY6" fmla="*/ 9082 h 1015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23600" h="1015200">
                <a:moveTo>
                  <a:pt x="217522" y="9082"/>
                </a:moveTo>
                <a:lnTo>
                  <a:pt x="9082" y="9082"/>
                </a:lnTo>
                <a:lnTo>
                  <a:pt x="9082" y="1010242"/>
                </a:lnTo>
                <a:lnTo>
                  <a:pt x="217522" y="1010242"/>
                </a:lnTo>
                <a:cubicBezTo>
                  <a:pt x="217522" y="1010242"/>
                  <a:pt x="716482" y="1010242"/>
                  <a:pt x="716482" y="518842"/>
                </a:cubicBezTo>
                <a:lnTo>
                  <a:pt x="716482" y="500482"/>
                </a:lnTo>
                <a:cubicBezTo>
                  <a:pt x="716482" y="500482"/>
                  <a:pt x="716482" y="9082"/>
                  <a:pt x="217522" y="9082"/>
                </a:cubicBezTo>
                <a:close/>
              </a:path>
            </a:pathLst>
          </a:custGeom>
          <a:solidFill>
            <a:schemeClr val="accent3"/>
          </a:solidFill>
          <a:ln w="1068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21" name="Рисунок 20">
            <a:extLst>
              <a:ext uri="{FF2B5EF4-FFF2-40B4-BE49-F238E27FC236}">
                <a16:creationId xmlns:a16="http://schemas.microsoft.com/office/drawing/2014/main" xmlns="" id="{8C7B70A1-A813-470C-A829-7CC44559C94F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4614953" y="0"/>
            <a:ext cx="7585924" cy="5949573"/>
          </a:xfrm>
          <a:custGeom>
            <a:avLst/>
            <a:gdLst>
              <a:gd name="connsiteX0" fmla="*/ 6933229 w 7577047"/>
              <a:gd name="connsiteY0" fmla="*/ 0 h 5937736"/>
              <a:gd name="connsiteX1" fmla="*/ 7577047 w 7577047"/>
              <a:gd name="connsiteY1" fmla="*/ 0 h 5937736"/>
              <a:gd name="connsiteX2" fmla="*/ 6304235 w 7577047"/>
              <a:gd name="connsiteY2" fmla="*/ 626666 h 5937736"/>
              <a:gd name="connsiteX3" fmla="*/ 6159164 w 7577047"/>
              <a:gd name="connsiteY3" fmla="*/ 891545 h 5937736"/>
              <a:gd name="connsiteX4" fmla="*/ 6161282 w 7577047"/>
              <a:gd name="connsiteY4" fmla="*/ 898006 h 5937736"/>
              <a:gd name="connsiteX5" fmla="*/ 6459895 w 7577047"/>
              <a:gd name="connsiteY5" fmla="*/ 944306 h 5937736"/>
              <a:gd name="connsiteX6" fmla="*/ 7577047 w 7577047"/>
              <a:gd name="connsiteY6" fmla="*/ 395166 h 5937736"/>
              <a:gd name="connsiteX7" fmla="*/ 7577047 w 7577047"/>
              <a:gd name="connsiteY7" fmla="*/ 3249617 h 5937736"/>
              <a:gd name="connsiteX8" fmla="*/ 2564157 w 7577047"/>
              <a:gd name="connsiteY8" fmla="*/ 5723977 h 5937736"/>
              <a:gd name="connsiteX9" fmla="*/ 233491 w 7577047"/>
              <a:gd name="connsiteY9" fmla="*/ 4932570 h 5937736"/>
              <a:gd name="connsiteX10" fmla="*/ 213372 w 7577047"/>
              <a:gd name="connsiteY10" fmla="*/ 4891653 h 5937736"/>
              <a:gd name="connsiteX11" fmla="*/ 1004379 w 7577047"/>
              <a:gd name="connsiteY11" fmla="*/ 2559423 h 5937736"/>
              <a:gd name="connsiteX12" fmla="*/ 2132121 w 7577047"/>
              <a:gd name="connsiteY12" fmla="*/ 2002747 h 5937736"/>
              <a:gd name="connsiteX13" fmla="*/ 2176595 w 7577047"/>
              <a:gd name="connsiteY13" fmla="*/ 2037202 h 5937736"/>
              <a:gd name="connsiteX14" fmla="*/ 2467796 w 7577047"/>
              <a:gd name="connsiteY14" fmla="*/ 2127649 h 5937736"/>
              <a:gd name="connsiteX15" fmla="*/ 2781234 w 7577047"/>
              <a:gd name="connsiteY15" fmla="*/ 2046893 h 5937736"/>
              <a:gd name="connsiteX0" fmla="*/ 6948025 w 7577047"/>
              <a:gd name="connsiteY0" fmla="*/ 0 h 5949573"/>
              <a:gd name="connsiteX1" fmla="*/ 7577047 w 7577047"/>
              <a:gd name="connsiteY1" fmla="*/ 11837 h 5949573"/>
              <a:gd name="connsiteX2" fmla="*/ 6304235 w 7577047"/>
              <a:gd name="connsiteY2" fmla="*/ 638503 h 5949573"/>
              <a:gd name="connsiteX3" fmla="*/ 6159164 w 7577047"/>
              <a:gd name="connsiteY3" fmla="*/ 903382 h 5949573"/>
              <a:gd name="connsiteX4" fmla="*/ 6161282 w 7577047"/>
              <a:gd name="connsiteY4" fmla="*/ 909843 h 5949573"/>
              <a:gd name="connsiteX5" fmla="*/ 6459895 w 7577047"/>
              <a:gd name="connsiteY5" fmla="*/ 956143 h 5949573"/>
              <a:gd name="connsiteX6" fmla="*/ 7577047 w 7577047"/>
              <a:gd name="connsiteY6" fmla="*/ 407003 h 5949573"/>
              <a:gd name="connsiteX7" fmla="*/ 7577047 w 7577047"/>
              <a:gd name="connsiteY7" fmla="*/ 3261454 h 5949573"/>
              <a:gd name="connsiteX8" fmla="*/ 2564157 w 7577047"/>
              <a:gd name="connsiteY8" fmla="*/ 5735814 h 5949573"/>
              <a:gd name="connsiteX9" fmla="*/ 233491 w 7577047"/>
              <a:gd name="connsiteY9" fmla="*/ 4944407 h 5949573"/>
              <a:gd name="connsiteX10" fmla="*/ 213372 w 7577047"/>
              <a:gd name="connsiteY10" fmla="*/ 4903490 h 5949573"/>
              <a:gd name="connsiteX11" fmla="*/ 1004379 w 7577047"/>
              <a:gd name="connsiteY11" fmla="*/ 2571260 h 5949573"/>
              <a:gd name="connsiteX12" fmla="*/ 2132121 w 7577047"/>
              <a:gd name="connsiteY12" fmla="*/ 2014584 h 5949573"/>
              <a:gd name="connsiteX13" fmla="*/ 2176595 w 7577047"/>
              <a:gd name="connsiteY13" fmla="*/ 2049039 h 5949573"/>
              <a:gd name="connsiteX14" fmla="*/ 2467796 w 7577047"/>
              <a:gd name="connsiteY14" fmla="*/ 2139486 h 5949573"/>
              <a:gd name="connsiteX15" fmla="*/ 2781234 w 7577047"/>
              <a:gd name="connsiteY15" fmla="*/ 2058730 h 5949573"/>
              <a:gd name="connsiteX16" fmla="*/ 6948025 w 7577047"/>
              <a:gd name="connsiteY16" fmla="*/ 0 h 5949573"/>
              <a:gd name="connsiteX0" fmla="*/ 6948025 w 7580006"/>
              <a:gd name="connsiteY0" fmla="*/ 0 h 5949573"/>
              <a:gd name="connsiteX1" fmla="*/ 7580006 w 7580006"/>
              <a:gd name="connsiteY1" fmla="*/ 0 h 5949573"/>
              <a:gd name="connsiteX2" fmla="*/ 6304235 w 7580006"/>
              <a:gd name="connsiteY2" fmla="*/ 638503 h 5949573"/>
              <a:gd name="connsiteX3" fmla="*/ 6159164 w 7580006"/>
              <a:gd name="connsiteY3" fmla="*/ 903382 h 5949573"/>
              <a:gd name="connsiteX4" fmla="*/ 6161282 w 7580006"/>
              <a:gd name="connsiteY4" fmla="*/ 909843 h 5949573"/>
              <a:gd name="connsiteX5" fmla="*/ 6459895 w 7580006"/>
              <a:gd name="connsiteY5" fmla="*/ 956143 h 5949573"/>
              <a:gd name="connsiteX6" fmla="*/ 7577047 w 7580006"/>
              <a:gd name="connsiteY6" fmla="*/ 407003 h 5949573"/>
              <a:gd name="connsiteX7" fmla="*/ 7577047 w 7580006"/>
              <a:gd name="connsiteY7" fmla="*/ 3261454 h 5949573"/>
              <a:gd name="connsiteX8" fmla="*/ 2564157 w 7580006"/>
              <a:gd name="connsiteY8" fmla="*/ 5735814 h 5949573"/>
              <a:gd name="connsiteX9" fmla="*/ 233491 w 7580006"/>
              <a:gd name="connsiteY9" fmla="*/ 4944407 h 5949573"/>
              <a:gd name="connsiteX10" fmla="*/ 213372 w 7580006"/>
              <a:gd name="connsiteY10" fmla="*/ 4903490 h 5949573"/>
              <a:gd name="connsiteX11" fmla="*/ 1004379 w 7580006"/>
              <a:gd name="connsiteY11" fmla="*/ 2571260 h 5949573"/>
              <a:gd name="connsiteX12" fmla="*/ 2132121 w 7580006"/>
              <a:gd name="connsiteY12" fmla="*/ 2014584 h 5949573"/>
              <a:gd name="connsiteX13" fmla="*/ 2176595 w 7580006"/>
              <a:gd name="connsiteY13" fmla="*/ 2049039 h 5949573"/>
              <a:gd name="connsiteX14" fmla="*/ 2467796 w 7580006"/>
              <a:gd name="connsiteY14" fmla="*/ 2139486 h 5949573"/>
              <a:gd name="connsiteX15" fmla="*/ 2781234 w 7580006"/>
              <a:gd name="connsiteY15" fmla="*/ 2058730 h 5949573"/>
              <a:gd name="connsiteX16" fmla="*/ 6948025 w 7580006"/>
              <a:gd name="connsiteY16" fmla="*/ 0 h 5949573"/>
              <a:gd name="connsiteX0" fmla="*/ 6948025 w 7585924"/>
              <a:gd name="connsiteY0" fmla="*/ 0 h 5949573"/>
              <a:gd name="connsiteX1" fmla="*/ 7585924 w 7585924"/>
              <a:gd name="connsiteY1" fmla="*/ 0 h 5949573"/>
              <a:gd name="connsiteX2" fmla="*/ 6304235 w 7585924"/>
              <a:gd name="connsiteY2" fmla="*/ 638503 h 5949573"/>
              <a:gd name="connsiteX3" fmla="*/ 6159164 w 7585924"/>
              <a:gd name="connsiteY3" fmla="*/ 903382 h 5949573"/>
              <a:gd name="connsiteX4" fmla="*/ 6161282 w 7585924"/>
              <a:gd name="connsiteY4" fmla="*/ 909843 h 5949573"/>
              <a:gd name="connsiteX5" fmla="*/ 6459895 w 7585924"/>
              <a:gd name="connsiteY5" fmla="*/ 956143 h 5949573"/>
              <a:gd name="connsiteX6" fmla="*/ 7577047 w 7585924"/>
              <a:gd name="connsiteY6" fmla="*/ 407003 h 5949573"/>
              <a:gd name="connsiteX7" fmla="*/ 7577047 w 7585924"/>
              <a:gd name="connsiteY7" fmla="*/ 3261454 h 5949573"/>
              <a:gd name="connsiteX8" fmla="*/ 2564157 w 7585924"/>
              <a:gd name="connsiteY8" fmla="*/ 5735814 h 5949573"/>
              <a:gd name="connsiteX9" fmla="*/ 233491 w 7585924"/>
              <a:gd name="connsiteY9" fmla="*/ 4944407 h 5949573"/>
              <a:gd name="connsiteX10" fmla="*/ 213372 w 7585924"/>
              <a:gd name="connsiteY10" fmla="*/ 4903490 h 5949573"/>
              <a:gd name="connsiteX11" fmla="*/ 1004379 w 7585924"/>
              <a:gd name="connsiteY11" fmla="*/ 2571260 h 5949573"/>
              <a:gd name="connsiteX12" fmla="*/ 2132121 w 7585924"/>
              <a:gd name="connsiteY12" fmla="*/ 2014584 h 5949573"/>
              <a:gd name="connsiteX13" fmla="*/ 2176595 w 7585924"/>
              <a:gd name="connsiteY13" fmla="*/ 2049039 h 5949573"/>
              <a:gd name="connsiteX14" fmla="*/ 2467796 w 7585924"/>
              <a:gd name="connsiteY14" fmla="*/ 2139486 h 5949573"/>
              <a:gd name="connsiteX15" fmla="*/ 2781234 w 7585924"/>
              <a:gd name="connsiteY15" fmla="*/ 2058730 h 5949573"/>
              <a:gd name="connsiteX16" fmla="*/ 6948025 w 7585924"/>
              <a:gd name="connsiteY16" fmla="*/ 0 h 59495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7585924" h="5949573">
                <a:moveTo>
                  <a:pt x="6948025" y="0"/>
                </a:moveTo>
                <a:lnTo>
                  <a:pt x="7585924" y="0"/>
                </a:lnTo>
                <a:lnTo>
                  <a:pt x="6304235" y="638503"/>
                </a:lnTo>
                <a:cubicBezTo>
                  <a:pt x="6304235" y="638503"/>
                  <a:pt x="6082923" y="747254"/>
                  <a:pt x="6159164" y="903382"/>
                </a:cubicBezTo>
                <a:lnTo>
                  <a:pt x="6161282" y="909843"/>
                </a:lnTo>
                <a:cubicBezTo>
                  <a:pt x="6161282" y="909843"/>
                  <a:pt x="6239641" y="1064894"/>
                  <a:pt x="6459895" y="956143"/>
                </a:cubicBezTo>
                <a:lnTo>
                  <a:pt x="7577047" y="407003"/>
                </a:lnTo>
                <a:lnTo>
                  <a:pt x="7577047" y="3261454"/>
                </a:lnTo>
                <a:lnTo>
                  <a:pt x="2564157" y="5735814"/>
                </a:lnTo>
                <a:cubicBezTo>
                  <a:pt x="1003320" y="6506764"/>
                  <a:pt x="233491" y="4944407"/>
                  <a:pt x="233491" y="4944407"/>
                </a:cubicBezTo>
                <a:lnTo>
                  <a:pt x="213372" y="4903490"/>
                </a:lnTo>
                <a:cubicBezTo>
                  <a:pt x="-556457" y="3341133"/>
                  <a:pt x="1004379" y="2571260"/>
                  <a:pt x="1004379" y="2571260"/>
                </a:cubicBezTo>
                <a:lnTo>
                  <a:pt x="2132121" y="2014584"/>
                </a:lnTo>
                <a:cubicBezTo>
                  <a:pt x="2145886" y="2026428"/>
                  <a:pt x="2160712" y="2038272"/>
                  <a:pt x="2176595" y="2049039"/>
                </a:cubicBezTo>
                <a:cubicBezTo>
                  <a:pt x="2245424" y="2096416"/>
                  <a:pt x="2342844" y="2139486"/>
                  <a:pt x="2467796" y="2139486"/>
                </a:cubicBezTo>
                <a:cubicBezTo>
                  <a:pt x="2557803" y="2139486"/>
                  <a:pt x="2661577" y="2117951"/>
                  <a:pt x="2781234" y="2058730"/>
                </a:cubicBezTo>
                <a:lnTo>
                  <a:pt x="6948025" y="0"/>
                </a:lnTo>
                <a:close/>
              </a:path>
            </a:pathLst>
          </a:custGeom>
          <a:noFill/>
        </p:spPr>
        <p:txBody>
          <a:bodyPr wrap="square" rtlCol="0" anchor="ctr" anchorCtr="0">
            <a:noAutofit/>
          </a:bodyPr>
          <a:lstStyle>
            <a:lvl1pPr marL="0" indent="0" algn="ctr">
              <a:buNone/>
              <a:defRPr sz="1400"/>
            </a:lvl1pPr>
          </a:lstStyle>
          <a:p>
            <a:pPr rtl="0"/>
            <a:r>
              <a:rPr lang="ru-RU" noProof="0"/>
              <a:t>Вставка рисунка</a:t>
            </a:r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9668199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 с благодарност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Рисунок 25">
            <a:extLst>
              <a:ext uri="{FF2B5EF4-FFF2-40B4-BE49-F238E27FC236}">
                <a16:creationId xmlns:a16="http://schemas.microsoft.com/office/drawing/2014/main" xmlns="" id="{3C229411-48AD-4A50-B02E-041030F18963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5245189" y="1"/>
            <a:ext cx="6943003" cy="5934621"/>
          </a:xfrm>
          <a:custGeom>
            <a:avLst/>
            <a:gdLst>
              <a:gd name="connsiteX0" fmla="*/ 6940462 w 6943003"/>
              <a:gd name="connsiteY0" fmla="*/ 0 h 5934621"/>
              <a:gd name="connsiteX1" fmla="*/ 6943003 w 6943003"/>
              <a:gd name="connsiteY1" fmla="*/ 0 h 5934621"/>
              <a:gd name="connsiteX2" fmla="*/ 6943003 w 6943003"/>
              <a:gd name="connsiteY2" fmla="*/ 3562350 h 5934621"/>
              <a:gd name="connsiteX3" fmla="*/ 2564043 w 6943003"/>
              <a:gd name="connsiteY3" fmla="*/ 5721350 h 5934621"/>
              <a:gd name="connsiteX4" fmla="*/ 233592 w 6943003"/>
              <a:gd name="connsiteY4" fmla="*/ 4930141 h 5934621"/>
              <a:gd name="connsiteX5" fmla="*/ 213272 w 6943003"/>
              <a:gd name="connsiteY5" fmla="*/ 4889500 h 5934621"/>
              <a:gd name="connsiteX6" fmla="*/ 1004482 w 6943003"/>
              <a:gd name="connsiteY6" fmla="*/ 2559050 h 5934621"/>
              <a:gd name="connsiteX7" fmla="*/ 2136693 w 6943003"/>
              <a:gd name="connsiteY7" fmla="*/ 2000704 h 5934621"/>
              <a:gd name="connsiteX8" fmla="*/ 2183042 w 6943003"/>
              <a:gd name="connsiteY8" fmla="*/ 2039620 h 5934621"/>
              <a:gd name="connsiteX9" fmla="*/ 2473872 w 6943003"/>
              <a:gd name="connsiteY9" fmla="*/ 2129790 h 5934621"/>
              <a:gd name="connsiteX10" fmla="*/ 2787562 w 6943003"/>
              <a:gd name="connsiteY10" fmla="*/ 2048510 h 59346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943003" h="5934621">
                <a:moveTo>
                  <a:pt x="6940462" y="0"/>
                </a:moveTo>
                <a:lnTo>
                  <a:pt x="6943003" y="0"/>
                </a:lnTo>
                <a:lnTo>
                  <a:pt x="6943003" y="3562350"/>
                </a:lnTo>
                <a:lnTo>
                  <a:pt x="2564043" y="5721350"/>
                </a:lnTo>
                <a:cubicBezTo>
                  <a:pt x="1003212" y="6490971"/>
                  <a:pt x="233592" y="4930141"/>
                  <a:pt x="233592" y="4930141"/>
                </a:cubicBezTo>
                <a:lnTo>
                  <a:pt x="213272" y="4889500"/>
                </a:lnTo>
                <a:cubicBezTo>
                  <a:pt x="-556348" y="3328670"/>
                  <a:pt x="1004482" y="2559050"/>
                  <a:pt x="1004482" y="2559050"/>
                </a:cubicBezTo>
                <a:lnTo>
                  <a:pt x="2136693" y="2000704"/>
                </a:lnTo>
                <a:lnTo>
                  <a:pt x="2183042" y="2039620"/>
                </a:lnTo>
                <a:cubicBezTo>
                  <a:pt x="2251622" y="2086610"/>
                  <a:pt x="2349412" y="2129790"/>
                  <a:pt x="2473872" y="2129790"/>
                </a:cubicBezTo>
                <a:cubicBezTo>
                  <a:pt x="2564042" y="2129790"/>
                  <a:pt x="2668182" y="2108200"/>
                  <a:pt x="2787562" y="2048510"/>
                </a:cubicBezTo>
                <a:close/>
              </a:path>
            </a:pathLst>
          </a:custGeom>
        </p:spPr>
        <p:txBody>
          <a:bodyPr wrap="square" rtlCol="0" anchor="ctr" anchorCtr="0">
            <a:noAutofit/>
          </a:bodyPr>
          <a:lstStyle>
            <a:lvl1pPr marL="0" indent="0" algn="ctr">
              <a:buNone/>
              <a:defRPr sz="1400"/>
            </a:lvl1pPr>
          </a:lstStyle>
          <a:p>
            <a:pPr rtl="0"/>
            <a:r>
              <a:rPr lang="ru-RU" noProof="0"/>
              <a:t>Вставка рисунка</a:t>
            </a:r>
            <a:endParaRPr lang="ru-RU" noProof="0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99AD403-A15F-4A2F-B050-AB874136E73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4944" y="453050"/>
            <a:ext cx="10515600" cy="1325563"/>
          </a:xfrm>
        </p:spPr>
        <p:txBody>
          <a:bodyPr rtlCol="0"/>
          <a:lstStyle>
            <a:lvl1pPr>
              <a:defRPr/>
            </a:lvl1pPr>
          </a:lstStyle>
          <a:p>
            <a:pPr rtl="0"/>
            <a:r>
              <a:rPr lang="ru-RU" noProof="0" dirty="0"/>
              <a:t>СПАСИБО!</a:t>
            </a:r>
          </a:p>
        </p:txBody>
      </p:sp>
      <p:sp>
        <p:nvSpPr>
          <p:cNvPr id="12" name="Полилиния: фигура 11">
            <a:extLst>
              <a:ext uri="{FF2B5EF4-FFF2-40B4-BE49-F238E27FC236}">
                <a16:creationId xmlns:a16="http://schemas.microsoft.com/office/drawing/2014/main" xmlns="" id="{F9E3EED1-7BB3-4B75-BCA9-1C1223740B3C}"/>
              </a:ext>
            </a:extLst>
          </p:cNvPr>
          <p:cNvSpPr/>
          <p:nvPr/>
        </p:nvSpPr>
        <p:spPr>
          <a:xfrm>
            <a:off x="8704586" y="5422906"/>
            <a:ext cx="736600" cy="736600"/>
          </a:xfrm>
          <a:custGeom>
            <a:avLst/>
            <a:gdLst>
              <a:gd name="connsiteX0" fmla="*/ 372104 w 736600"/>
              <a:gd name="connsiteY0" fmla="*/ 731514 h 736600"/>
              <a:gd name="connsiteX1" fmla="*/ 731514 w 736600"/>
              <a:gd name="connsiteY1" fmla="*/ 372104 h 736600"/>
              <a:gd name="connsiteX2" fmla="*/ 372104 w 736600"/>
              <a:gd name="connsiteY2" fmla="*/ 12694 h 736600"/>
              <a:gd name="connsiteX3" fmla="*/ 12694 w 736600"/>
              <a:gd name="connsiteY3" fmla="*/ 372104 h 736600"/>
              <a:gd name="connsiteX4" fmla="*/ 372104 w 736600"/>
              <a:gd name="connsiteY4" fmla="*/ 731514 h 736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36600" h="736600">
                <a:moveTo>
                  <a:pt x="372104" y="731514"/>
                </a:moveTo>
                <a:cubicBezTo>
                  <a:pt x="570224" y="731514"/>
                  <a:pt x="731514" y="570224"/>
                  <a:pt x="731514" y="372104"/>
                </a:cubicBezTo>
                <a:cubicBezTo>
                  <a:pt x="731514" y="173984"/>
                  <a:pt x="570224" y="12694"/>
                  <a:pt x="372104" y="12694"/>
                </a:cubicBezTo>
                <a:cubicBezTo>
                  <a:pt x="173984" y="12694"/>
                  <a:pt x="12694" y="173984"/>
                  <a:pt x="12694" y="372104"/>
                </a:cubicBezTo>
                <a:cubicBezTo>
                  <a:pt x="12694" y="570224"/>
                  <a:pt x="173984" y="731514"/>
                  <a:pt x="372104" y="731514"/>
                </a:cubicBezTo>
              </a:path>
            </a:pathLst>
          </a:custGeom>
          <a:solidFill>
            <a:schemeClr val="accent1"/>
          </a:solidFill>
          <a:ln w="12694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16" name="Полилиния: фигура 15">
            <a:extLst>
              <a:ext uri="{FF2B5EF4-FFF2-40B4-BE49-F238E27FC236}">
                <a16:creationId xmlns:a16="http://schemas.microsoft.com/office/drawing/2014/main" xmlns="" id="{29016A5F-A55B-4605-B66C-5C6E2BF4919F}"/>
              </a:ext>
            </a:extLst>
          </p:cNvPr>
          <p:cNvSpPr/>
          <p:nvPr/>
        </p:nvSpPr>
        <p:spPr>
          <a:xfrm>
            <a:off x="9659429" y="3776986"/>
            <a:ext cx="2540000" cy="2628900"/>
          </a:xfrm>
          <a:custGeom>
            <a:avLst/>
            <a:gdLst>
              <a:gd name="connsiteX0" fmla="*/ 2528761 w 2540000"/>
              <a:gd name="connsiteY0" fmla="*/ 12694 h 2628900"/>
              <a:gd name="connsiteX1" fmla="*/ 487871 w 2540000"/>
              <a:gd name="connsiteY1" fmla="*/ 1018534 h 2628900"/>
              <a:gd name="connsiteX2" fmla="*/ 113221 w 2540000"/>
              <a:gd name="connsiteY2" fmla="*/ 2120894 h 2628900"/>
              <a:gd name="connsiteX3" fmla="*/ 127191 w 2540000"/>
              <a:gd name="connsiteY3" fmla="*/ 2148834 h 2628900"/>
              <a:gd name="connsiteX4" fmla="*/ 1229551 w 2540000"/>
              <a:gd name="connsiteY4" fmla="*/ 2523484 h 2628900"/>
              <a:gd name="connsiteX5" fmla="*/ 2528761 w 2540000"/>
              <a:gd name="connsiteY5" fmla="*/ 1883404 h 2628900"/>
              <a:gd name="connsiteX6" fmla="*/ 2528761 w 2540000"/>
              <a:gd name="connsiteY6" fmla="*/ 12694 h 2628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540000" h="2628900">
                <a:moveTo>
                  <a:pt x="2528761" y="12694"/>
                </a:moveTo>
                <a:lnTo>
                  <a:pt x="487871" y="1018534"/>
                </a:lnTo>
                <a:cubicBezTo>
                  <a:pt x="487871" y="1018534"/>
                  <a:pt x="-249999" y="1383024"/>
                  <a:pt x="113221" y="2120894"/>
                </a:cubicBezTo>
                <a:lnTo>
                  <a:pt x="127191" y="2148834"/>
                </a:lnTo>
                <a:cubicBezTo>
                  <a:pt x="127191" y="2148834"/>
                  <a:pt x="491681" y="2886705"/>
                  <a:pt x="1229551" y="2523484"/>
                </a:cubicBezTo>
                <a:lnTo>
                  <a:pt x="2528761" y="1883404"/>
                </a:lnTo>
                <a:lnTo>
                  <a:pt x="2528761" y="12694"/>
                </a:lnTo>
                <a:close/>
              </a:path>
            </a:pathLst>
          </a:custGeom>
          <a:solidFill>
            <a:schemeClr val="accent3"/>
          </a:solidFill>
          <a:ln w="12694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19" name="Текст 26">
            <a:extLst>
              <a:ext uri="{FF2B5EF4-FFF2-40B4-BE49-F238E27FC236}">
                <a16:creationId xmlns:a16="http://schemas.microsoft.com/office/drawing/2014/main" xmlns="" id="{9DBE4B29-4897-4A3A-B883-A887BCDA371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24420" y="3955665"/>
            <a:ext cx="4367531" cy="524711"/>
          </a:xfrm>
        </p:spPr>
        <p:txBody>
          <a:bodyPr rtlCol="0">
            <a:noAutofit/>
          </a:bodyPr>
          <a:lstStyle>
            <a:lvl1pPr marL="0" indent="0" algn="l">
              <a:buNone/>
              <a:defRPr sz="2800" b="1" i="0"/>
            </a:lvl1pPr>
            <a:lvl2pPr marL="457200" indent="0">
              <a:buNone/>
              <a:defRPr sz="1800" b="1" i="1"/>
            </a:lvl2pPr>
            <a:lvl3pPr marL="914400" indent="0">
              <a:buNone/>
              <a:defRPr sz="1800" b="1" i="1"/>
            </a:lvl3pPr>
            <a:lvl4pPr marL="1371600" indent="0">
              <a:buNone/>
              <a:defRPr sz="1800" b="1" i="1"/>
            </a:lvl4pPr>
            <a:lvl5pPr marL="1828800" indent="0">
              <a:buNone/>
              <a:defRPr sz="1800" b="1" i="1"/>
            </a:lvl5pPr>
          </a:lstStyle>
          <a:p>
            <a:pPr lvl="0" rtl="0"/>
            <a:r>
              <a:rPr lang="ru-RU" noProof="0" dirty="0"/>
              <a:t>Сергей Зайцев</a:t>
            </a:r>
          </a:p>
        </p:txBody>
      </p:sp>
      <p:sp>
        <p:nvSpPr>
          <p:cNvPr id="20" name="Текст 26">
            <a:extLst>
              <a:ext uri="{FF2B5EF4-FFF2-40B4-BE49-F238E27FC236}">
                <a16:creationId xmlns:a16="http://schemas.microsoft.com/office/drawing/2014/main" xmlns="" id="{0EF4532A-9AB5-4545-A83D-BD0E3963572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24420" y="4633361"/>
            <a:ext cx="4367531" cy="365125"/>
          </a:xfrm>
        </p:spPr>
        <p:txBody>
          <a:bodyPr rtlCol="0">
            <a:noAutofit/>
          </a:bodyPr>
          <a:lstStyle>
            <a:lvl1pPr marL="0" indent="0" algn="l">
              <a:buNone/>
              <a:defRPr sz="1800" b="1" i="0"/>
            </a:lvl1pPr>
            <a:lvl2pPr marL="457200" indent="0">
              <a:buNone/>
              <a:defRPr sz="1800" b="1" i="1"/>
            </a:lvl2pPr>
            <a:lvl3pPr marL="914400" indent="0">
              <a:buNone/>
              <a:defRPr sz="1800" b="1" i="1"/>
            </a:lvl3pPr>
            <a:lvl4pPr marL="1371600" indent="0">
              <a:buNone/>
              <a:defRPr sz="1800" b="1" i="1"/>
            </a:lvl4pPr>
            <a:lvl5pPr marL="1828800" indent="0">
              <a:buNone/>
              <a:defRPr sz="1800" b="1" i="1"/>
            </a:lvl5pPr>
          </a:lstStyle>
          <a:p>
            <a:pPr lvl="0" rtl="0"/>
            <a:r>
              <a:rPr lang="ru-RU" noProof="0" dirty="0"/>
              <a:t>Телефон:</a:t>
            </a:r>
          </a:p>
        </p:txBody>
      </p:sp>
      <p:sp>
        <p:nvSpPr>
          <p:cNvPr id="21" name="Текст 26">
            <a:extLst>
              <a:ext uri="{FF2B5EF4-FFF2-40B4-BE49-F238E27FC236}">
                <a16:creationId xmlns:a16="http://schemas.microsoft.com/office/drawing/2014/main" xmlns="" id="{D579A1F5-9180-47FE-A31B-4E37384383C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24420" y="4892976"/>
            <a:ext cx="4367531" cy="365125"/>
          </a:xfrm>
        </p:spPr>
        <p:txBody>
          <a:bodyPr rtlCol="0">
            <a:noAutofit/>
          </a:bodyPr>
          <a:lstStyle>
            <a:lvl1pPr marL="0" indent="0" algn="l">
              <a:buNone/>
              <a:defRPr sz="2500" b="1" i="0">
                <a:solidFill>
                  <a:schemeClr val="accent3"/>
                </a:solidFill>
                <a:latin typeface="+mj-lt"/>
              </a:defRPr>
            </a:lvl1pPr>
            <a:lvl2pPr marL="457200" indent="0">
              <a:buNone/>
              <a:defRPr sz="1800" b="1" i="1"/>
            </a:lvl2pPr>
            <a:lvl3pPr marL="914400" indent="0">
              <a:buNone/>
              <a:defRPr sz="1800" b="1" i="1"/>
            </a:lvl3pPr>
            <a:lvl4pPr marL="1371600" indent="0">
              <a:buNone/>
              <a:defRPr sz="1800" b="1" i="1"/>
            </a:lvl4pPr>
            <a:lvl5pPr marL="1828800" indent="0">
              <a:buNone/>
              <a:defRPr sz="1800" b="1" i="1"/>
            </a:lvl5pPr>
          </a:lstStyle>
          <a:p>
            <a:pPr lvl="0" rtl="0"/>
            <a:r>
              <a:rPr lang="ru-RU" noProof="0" dirty="0"/>
              <a:t>678 555-0128</a:t>
            </a:r>
          </a:p>
        </p:txBody>
      </p:sp>
      <p:sp>
        <p:nvSpPr>
          <p:cNvPr id="22" name="Текст 26">
            <a:extLst>
              <a:ext uri="{FF2B5EF4-FFF2-40B4-BE49-F238E27FC236}">
                <a16:creationId xmlns:a16="http://schemas.microsoft.com/office/drawing/2014/main" xmlns="" id="{71BBF4E8-67FF-4A65-9EC1-AE832CEBE85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24420" y="5334299"/>
            <a:ext cx="4367531" cy="365125"/>
          </a:xfrm>
        </p:spPr>
        <p:txBody>
          <a:bodyPr rtlCol="0">
            <a:noAutofit/>
          </a:bodyPr>
          <a:lstStyle>
            <a:lvl1pPr marL="0" indent="0" algn="l">
              <a:buNone/>
              <a:defRPr sz="1800" b="1" i="0"/>
            </a:lvl1pPr>
            <a:lvl2pPr marL="457200" indent="0">
              <a:buNone/>
              <a:defRPr sz="1800" b="1" i="1"/>
            </a:lvl2pPr>
            <a:lvl3pPr marL="914400" indent="0">
              <a:buNone/>
              <a:defRPr sz="1800" b="1" i="1"/>
            </a:lvl3pPr>
            <a:lvl4pPr marL="1371600" indent="0">
              <a:buNone/>
              <a:defRPr sz="1800" b="1" i="1"/>
            </a:lvl4pPr>
            <a:lvl5pPr marL="1828800" indent="0">
              <a:buNone/>
              <a:defRPr sz="1800" b="1" i="1"/>
            </a:lvl5pPr>
          </a:lstStyle>
          <a:p>
            <a:pPr lvl="0" rtl="0"/>
            <a:r>
              <a:rPr lang="ru-RU" noProof="0" dirty="0"/>
              <a:t>Эл. почта:</a:t>
            </a:r>
          </a:p>
        </p:txBody>
      </p:sp>
      <p:sp>
        <p:nvSpPr>
          <p:cNvPr id="23" name="Текст 26">
            <a:extLst>
              <a:ext uri="{FF2B5EF4-FFF2-40B4-BE49-F238E27FC236}">
                <a16:creationId xmlns:a16="http://schemas.microsoft.com/office/drawing/2014/main" xmlns="" id="{5BB088E3-63C1-423F-A939-150B8E1F87A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24420" y="5593914"/>
            <a:ext cx="4367531" cy="365125"/>
          </a:xfrm>
        </p:spPr>
        <p:txBody>
          <a:bodyPr rtlCol="0">
            <a:noAutofit/>
          </a:bodyPr>
          <a:lstStyle>
            <a:lvl1pPr marL="0" indent="0" algn="l">
              <a:buNone/>
              <a:defRPr sz="2500" b="1" i="0">
                <a:solidFill>
                  <a:schemeClr val="accent3"/>
                </a:solidFill>
                <a:latin typeface="+mj-lt"/>
              </a:defRPr>
            </a:lvl1pPr>
            <a:lvl2pPr marL="457200" indent="0">
              <a:buNone/>
              <a:defRPr sz="1800" b="1" i="1"/>
            </a:lvl2pPr>
            <a:lvl3pPr marL="914400" indent="0">
              <a:buNone/>
              <a:defRPr sz="1800" b="1" i="1"/>
            </a:lvl3pPr>
            <a:lvl4pPr marL="1371600" indent="0">
              <a:buNone/>
              <a:defRPr sz="1800" b="1" i="1"/>
            </a:lvl4pPr>
            <a:lvl5pPr marL="1828800" indent="0">
              <a:buNone/>
              <a:defRPr sz="1800" b="1" i="1"/>
            </a:lvl5pPr>
          </a:lstStyle>
          <a:p>
            <a:pPr lvl="0" rtl="0"/>
            <a:r>
              <a:rPr lang="ru-RU" noProof="0" dirty="0"/>
              <a:t>ZAITSEV@EXAMPLE.COM</a:t>
            </a:r>
          </a:p>
        </p:txBody>
      </p:sp>
      <p:sp>
        <p:nvSpPr>
          <p:cNvPr id="3" name="Графический объект 23">
            <a:extLst>
              <a:ext uri="{FF2B5EF4-FFF2-40B4-BE49-F238E27FC236}">
                <a16:creationId xmlns:a16="http://schemas.microsoft.com/office/drawing/2014/main" xmlns="" id="{7E62A657-0B76-4081-A698-3C47F1AFC78E}"/>
              </a:ext>
            </a:extLst>
          </p:cNvPr>
          <p:cNvSpPr/>
          <p:nvPr/>
        </p:nvSpPr>
        <p:spPr>
          <a:xfrm>
            <a:off x="900978" y="1561556"/>
            <a:ext cx="2973890" cy="165305"/>
          </a:xfrm>
          <a:custGeom>
            <a:avLst/>
            <a:gdLst>
              <a:gd name="connsiteX0" fmla="*/ 2914974 w 2973890"/>
              <a:gd name="connsiteY0" fmla="*/ 159367 h 165304"/>
              <a:gd name="connsiteX1" fmla="*/ 70199 w 2973890"/>
              <a:gd name="connsiteY1" fmla="*/ 159367 h 165304"/>
              <a:gd name="connsiteX2" fmla="*/ 8816 w 2973890"/>
              <a:gd name="connsiteY2" fmla="*/ 84344 h 165304"/>
              <a:gd name="connsiteX3" fmla="*/ 8816 w 2973890"/>
              <a:gd name="connsiteY3" fmla="*/ 84344 h 165304"/>
              <a:gd name="connsiteX4" fmla="*/ 70199 w 2973890"/>
              <a:gd name="connsiteY4" fmla="*/ 10593 h 165304"/>
              <a:gd name="connsiteX5" fmla="*/ 2913916 w 2973890"/>
              <a:gd name="connsiteY5" fmla="*/ 10593 h 165304"/>
              <a:gd name="connsiteX6" fmla="*/ 2975298 w 2973890"/>
              <a:gd name="connsiteY6" fmla="*/ 84344 h 165304"/>
              <a:gd name="connsiteX7" fmla="*/ 2975298 w 2973890"/>
              <a:gd name="connsiteY7" fmla="*/ 84344 h 165304"/>
              <a:gd name="connsiteX8" fmla="*/ 2914974 w 2973890"/>
              <a:gd name="connsiteY8" fmla="*/ 159367 h 1653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973890" h="165304">
                <a:moveTo>
                  <a:pt x="2914974" y="159367"/>
                </a:moveTo>
                <a:lnTo>
                  <a:pt x="70199" y="159367"/>
                </a:lnTo>
                <a:cubicBezTo>
                  <a:pt x="36333" y="159367"/>
                  <a:pt x="8816" y="125034"/>
                  <a:pt x="8816" y="84344"/>
                </a:cubicBezTo>
                <a:lnTo>
                  <a:pt x="8816" y="84344"/>
                </a:lnTo>
                <a:cubicBezTo>
                  <a:pt x="8816" y="43654"/>
                  <a:pt x="36333" y="10593"/>
                  <a:pt x="70199" y="10593"/>
                </a:cubicBezTo>
                <a:lnTo>
                  <a:pt x="2913916" y="10593"/>
                </a:lnTo>
                <a:cubicBezTo>
                  <a:pt x="2947782" y="10593"/>
                  <a:pt x="2975298" y="43654"/>
                  <a:pt x="2975298" y="84344"/>
                </a:cubicBezTo>
                <a:lnTo>
                  <a:pt x="2975298" y="84344"/>
                </a:lnTo>
                <a:cubicBezTo>
                  <a:pt x="2976357" y="125034"/>
                  <a:pt x="2948840" y="159367"/>
                  <a:pt x="2914974" y="159367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3"/>
              </a:gs>
            </a:gsLst>
            <a:lin ang="0" scaled="1"/>
          </a:gradFill>
          <a:ln w="1058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25" name="Полилиния: фигура 24">
            <a:extLst>
              <a:ext uri="{FF2B5EF4-FFF2-40B4-BE49-F238E27FC236}">
                <a16:creationId xmlns:a16="http://schemas.microsoft.com/office/drawing/2014/main" xmlns="" id="{C51D0359-A547-4B21-8850-06B9F1CDF9CE}"/>
              </a:ext>
            </a:extLst>
          </p:cNvPr>
          <p:cNvSpPr/>
          <p:nvPr userDrawn="1"/>
        </p:nvSpPr>
        <p:spPr>
          <a:xfrm>
            <a:off x="7172412" y="-12694"/>
            <a:ext cx="4978400" cy="2133600"/>
          </a:xfrm>
          <a:custGeom>
            <a:avLst/>
            <a:gdLst>
              <a:gd name="connsiteX0" fmla="*/ 2517688 w 4978400"/>
              <a:gd name="connsiteY0" fmla="*/ 12694 h 2133600"/>
              <a:gd name="connsiteX1" fmla="*/ 371388 w 4978400"/>
              <a:gd name="connsiteY1" fmla="*/ 1070604 h 2133600"/>
              <a:gd name="connsiteX2" fmla="*/ 72938 w 4978400"/>
              <a:gd name="connsiteY2" fmla="*/ 1812284 h 2133600"/>
              <a:gd name="connsiteX3" fmla="*/ 81828 w 4978400"/>
              <a:gd name="connsiteY3" fmla="*/ 1830064 h 2133600"/>
              <a:gd name="connsiteX4" fmla="*/ 851448 w 4978400"/>
              <a:gd name="connsiteY4" fmla="*/ 2044694 h 2133600"/>
              <a:gd name="connsiteX5" fmla="*/ 4970058 w 4978400"/>
              <a:gd name="connsiteY5" fmla="*/ 12694 h 2133600"/>
              <a:gd name="connsiteX6" fmla="*/ 2517688 w 4978400"/>
              <a:gd name="connsiteY6" fmla="*/ 12694 h 2133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978400" h="2133600">
                <a:moveTo>
                  <a:pt x="2517688" y="12694"/>
                </a:moveTo>
                <a:lnTo>
                  <a:pt x="371388" y="1070604"/>
                </a:lnTo>
                <a:cubicBezTo>
                  <a:pt x="371388" y="1070604"/>
                  <a:pt x="-163282" y="1334764"/>
                  <a:pt x="72938" y="1812284"/>
                </a:cubicBezTo>
                <a:lnTo>
                  <a:pt x="81828" y="1830064"/>
                </a:lnTo>
                <a:cubicBezTo>
                  <a:pt x="81828" y="1830064"/>
                  <a:pt x="316778" y="2307584"/>
                  <a:pt x="851448" y="2044694"/>
                </a:cubicBezTo>
                <a:lnTo>
                  <a:pt x="4970058" y="12694"/>
                </a:lnTo>
                <a:lnTo>
                  <a:pt x="2517688" y="12694"/>
                </a:lnTo>
                <a:close/>
              </a:path>
            </a:pathLst>
          </a:custGeom>
          <a:solidFill>
            <a:schemeClr val="accent1"/>
          </a:solidFill>
          <a:ln w="12694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1593748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99AD403-A15F-4A2F-B050-AB874136E73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58588" y="1436921"/>
            <a:ext cx="5690680" cy="1517356"/>
          </a:xfrm>
        </p:spPr>
        <p:txBody>
          <a:bodyPr rtlCol="0">
            <a:noAutofit/>
          </a:bodyPr>
          <a:lstStyle>
            <a:lvl1pPr>
              <a:defRPr sz="6000"/>
            </a:lvl1pPr>
          </a:lstStyle>
          <a:p>
            <a:pPr rtl="0"/>
            <a:r>
              <a:rPr lang="ru-RU" noProof="0" dirty="0"/>
              <a:t>ЗАГОЛОВОК</a:t>
            </a:r>
            <a:br>
              <a:rPr lang="ru-RU" noProof="0" dirty="0"/>
            </a:br>
            <a:r>
              <a:rPr lang="ru-RU" noProof="0" dirty="0"/>
              <a:t>ПРЕЗЕНТАЦИИ    </a:t>
            </a:r>
          </a:p>
        </p:txBody>
      </p:sp>
      <p:sp>
        <p:nvSpPr>
          <p:cNvPr id="28" name="Полилиния: фигура 27">
            <a:extLst>
              <a:ext uri="{FF2B5EF4-FFF2-40B4-BE49-F238E27FC236}">
                <a16:creationId xmlns:a16="http://schemas.microsoft.com/office/drawing/2014/main" xmlns="" id="{87A7AFAC-3F6D-48D1-A100-148792529BC6}"/>
              </a:ext>
            </a:extLst>
          </p:cNvPr>
          <p:cNvSpPr/>
          <p:nvPr/>
        </p:nvSpPr>
        <p:spPr>
          <a:xfrm>
            <a:off x="8069104" y="5422164"/>
            <a:ext cx="736673" cy="736673"/>
          </a:xfrm>
          <a:custGeom>
            <a:avLst/>
            <a:gdLst>
              <a:gd name="connsiteX0" fmla="*/ 372146 w 736672"/>
              <a:gd name="connsiteY0" fmla="*/ 731592 h 736672"/>
              <a:gd name="connsiteX1" fmla="*/ 731592 w 736672"/>
              <a:gd name="connsiteY1" fmla="*/ 372147 h 736672"/>
              <a:gd name="connsiteX2" fmla="*/ 372146 w 736672"/>
              <a:gd name="connsiteY2" fmla="*/ 12701 h 736672"/>
              <a:gd name="connsiteX3" fmla="*/ 12701 w 736672"/>
              <a:gd name="connsiteY3" fmla="*/ 372147 h 736672"/>
              <a:gd name="connsiteX4" fmla="*/ 372146 w 736672"/>
              <a:gd name="connsiteY4" fmla="*/ 731592 h 7366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36672" h="736672">
                <a:moveTo>
                  <a:pt x="372146" y="731592"/>
                </a:moveTo>
                <a:cubicBezTo>
                  <a:pt x="570286" y="731592"/>
                  <a:pt x="731592" y="570286"/>
                  <a:pt x="731592" y="372147"/>
                </a:cubicBezTo>
                <a:cubicBezTo>
                  <a:pt x="731592" y="174007"/>
                  <a:pt x="570286" y="12701"/>
                  <a:pt x="372146" y="12701"/>
                </a:cubicBezTo>
                <a:cubicBezTo>
                  <a:pt x="174007" y="12701"/>
                  <a:pt x="12701" y="174007"/>
                  <a:pt x="12701" y="372147"/>
                </a:cubicBezTo>
                <a:cubicBezTo>
                  <a:pt x="12701" y="570286"/>
                  <a:pt x="174007" y="731592"/>
                  <a:pt x="372146" y="731592"/>
                </a:cubicBezTo>
              </a:path>
            </a:pathLst>
          </a:custGeom>
          <a:solidFill>
            <a:schemeClr val="accent1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29" name="Полилиния: Форма 28">
            <a:extLst>
              <a:ext uri="{FF2B5EF4-FFF2-40B4-BE49-F238E27FC236}">
                <a16:creationId xmlns:a16="http://schemas.microsoft.com/office/drawing/2014/main" xmlns="" id="{81A4F88F-4E35-4BB3-AD24-CAC580C12F96}"/>
              </a:ext>
            </a:extLst>
          </p:cNvPr>
          <p:cNvSpPr/>
          <p:nvPr/>
        </p:nvSpPr>
        <p:spPr>
          <a:xfrm>
            <a:off x="9029960" y="3463631"/>
            <a:ext cx="3175313" cy="2946690"/>
          </a:xfrm>
          <a:custGeom>
            <a:avLst/>
            <a:gdLst>
              <a:gd name="connsiteX0" fmla="*/ 3162808 w 3175312"/>
              <a:gd name="connsiteY0" fmla="*/ 12701 h 2946690"/>
              <a:gd name="connsiteX1" fmla="*/ 487925 w 3175312"/>
              <a:gd name="connsiteY1" fmla="*/ 1331091 h 2946690"/>
              <a:gd name="connsiteX2" fmla="*/ 113238 w 3175312"/>
              <a:gd name="connsiteY2" fmla="*/ 2433559 h 2946690"/>
              <a:gd name="connsiteX3" fmla="*/ 127209 w 3175312"/>
              <a:gd name="connsiteY3" fmla="*/ 2461502 h 2946690"/>
              <a:gd name="connsiteX4" fmla="*/ 1229677 w 3175312"/>
              <a:gd name="connsiteY4" fmla="*/ 2836189 h 2946690"/>
              <a:gd name="connsiteX5" fmla="*/ 3162808 w 3175312"/>
              <a:gd name="connsiteY5" fmla="*/ 1882325 h 2946690"/>
              <a:gd name="connsiteX6" fmla="*/ 3162808 w 3175312"/>
              <a:gd name="connsiteY6" fmla="*/ 12701 h 29466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175312" h="2946690">
                <a:moveTo>
                  <a:pt x="3162808" y="12701"/>
                </a:moveTo>
                <a:lnTo>
                  <a:pt x="487925" y="1331091"/>
                </a:lnTo>
                <a:cubicBezTo>
                  <a:pt x="487925" y="1331091"/>
                  <a:pt x="-250018" y="1695617"/>
                  <a:pt x="113238" y="2433559"/>
                </a:cubicBezTo>
                <a:lnTo>
                  <a:pt x="127209" y="2461502"/>
                </a:lnTo>
                <a:cubicBezTo>
                  <a:pt x="127209" y="2461502"/>
                  <a:pt x="491735" y="3199445"/>
                  <a:pt x="1229677" y="2836189"/>
                </a:cubicBezTo>
                <a:lnTo>
                  <a:pt x="3162808" y="1882325"/>
                </a:lnTo>
                <a:lnTo>
                  <a:pt x="3162808" y="12701"/>
                </a:lnTo>
                <a:close/>
              </a:path>
            </a:pathLst>
          </a:custGeom>
          <a:solidFill>
            <a:schemeClr val="accent3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30" name="Полилиния: фигура 29">
            <a:extLst>
              <a:ext uri="{FF2B5EF4-FFF2-40B4-BE49-F238E27FC236}">
                <a16:creationId xmlns:a16="http://schemas.microsoft.com/office/drawing/2014/main" xmlns="" id="{592CE00E-F2AB-4099-8BB8-F109C4F2EFDB}"/>
              </a:ext>
            </a:extLst>
          </p:cNvPr>
          <p:cNvSpPr/>
          <p:nvPr/>
        </p:nvSpPr>
        <p:spPr>
          <a:xfrm>
            <a:off x="11043829" y="4566099"/>
            <a:ext cx="1155814" cy="863685"/>
          </a:xfrm>
          <a:custGeom>
            <a:avLst/>
            <a:gdLst>
              <a:gd name="connsiteX0" fmla="*/ 1148938 w 1155813"/>
              <a:gd name="connsiteY0" fmla="*/ 12701 h 863685"/>
              <a:gd name="connsiteX1" fmla="*/ 173482 w 1155813"/>
              <a:gd name="connsiteY1" fmla="*/ 494079 h 863685"/>
              <a:gd name="connsiteX2" fmla="*/ 28688 w 1155813"/>
              <a:gd name="connsiteY2" fmla="*/ 759535 h 863685"/>
              <a:gd name="connsiteX3" fmla="*/ 31228 w 1155813"/>
              <a:gd name="connsiteY3" fmla="*/ 765885 h 863685"/>
              <a:gd name="connsiteX4" fmla="*/ 329707 w 1155813"/>
              <a:gd name="connsiteY4" fmla="*/ 812880 h 863685"/>
              <a:gd name="connsiteX5" fmla="*/ 1147668 w 1155813"/>
              <a:gd name="connsiteY5" fmla="*/ 408980 h 863685"/>
              <a:gd name="connsiteX6" fmla="*/ 1147668 w 1155813"/>
              <a:gd name="connsiteY6" fmla="*/ 12701 h 8636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55813" h="863685">
                <a:moveTo>
                  <a:pt x="1148938" y="12701"/>
                </a:moveTo>
                <a:lnTo>
                  <a:pt x="173482" y="494079"/>
                </a:lnTo>
                <a:cubicBezTo>
                  <a:pt x="173482" y="494079"/>
                  <a:pt x="-47520" y="603309"/>
                  <a:pt x="28688" y="759535"/>
                </a:cubicBezTo>
                <a:lnTo>
                  <a:pt x="31228" y="765885"/>
                </a:lnTo>
                <a:cubicBezTo>
                  <a:pt x="31228" y="765885"/>
                  <a:pt x="108705" y="922111"/>
                  <a:pt x="329707" y="812880"/>
                </a:cubicBezTo>
                <a:lnTo>
                  <a:pt x="1147668" y="408980"/>
                </a:lnTo>
                <a:lnTo>
                  <a:pt x="1147668" y="12701"/>
                </a:lnTo>
                <a:close/>
              </a:path>
            </a:pathLst>
          </a:custGeom>
          <a:solidFill>
            <a:schemeClr val="bg1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32" name="Полилиния: фигура 31">
            <a:extLst>
              <a:ext uri="{FF2B5EF4-FFF2-40B4-BE49-F238E27FC236}">
                <a16:creationId xmlns:a16="http://schemas.microsoft.com/office/drawing/2014/main" xmlns="" id="{B0920EEC-7CE3-4708-93D2-53699D17E5E3}"/>
              </a:ext>
            </a:extLst>
          </p:cNvPr>
          <p:cNvSpPr/>
          <p:nvPr/>
        </p:nvSpPr>
        <p:spPr>
          <a:xfrm>
            <a:off x="10743661" y="-1689"/>
            <a:ext cx="1447943" cy="1003399"/>
          </a:xfrm>
          <a:custGeom>
            <a:avLst/>
            <a:gdLst>
              <a:gd name="connsiteX0" fmla="*/ 1446147 w 1447942"/>
              <a:gd name="connsiteY0" fmla="*/ 12701 h 1003398"/>
              <a:gd name="connsiteX1" fmla="*/ 173482 w 1447942"/>
              <a:gd name="connsiteY1" fmla="*/ 640143 h 1003398"/>
              <a:gd name="connsiteX2" fmla="*/ 28688 w 1447942"/>
              <a:gd name="connsiteY2" fmla="*/ 905599 h 1003398"/>
              <a:gd name="connsiteX3" fmla="*/ 31227 w 1447942"/>
              <a:gd name="connsiteY3" fmla="*/ 911950 h 1003398"/>
              <a:gd name="connsiteX4" fmla="*/ 329707 w 1447942"/>
              <a:gd name="connsiteY4" fmla="*/ 958944 h 1003398"/>
              <a:gd name="connsiteX5" fmla="*/ 1446147 w 1447942"/>
              <a:gd name="connsiteY5" fmla="*/ 408980 h 1003398"/>
              <a:gd name="connsiteX6" fmla="*/ 1446147 w 1447942"/>
              <a:gd name="connsiteY6" fmla="*/ 12701 h 10033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447942" h="1003398">
                <a:moveTo>
                  <a:pt x="1446147" y="12701"/>
                </a:moveTo>
                <a:lnTo>
                  <a:pt x="173482" y="640143"/>
                </a:lnTo>
                <a:cubicBezTo>
                  <a:pt x="173482" y="640143"/>
                  <a:pt x="-47520" y="749374"/>
                  <a:pt x="28688" y="905599"/>
                </a:cubicBezTo>
                <a:lnTo>
                  <a:pt x="31227" y="911950"/>
                </a:lnTo>
                <a:cubicBezTo>
                  <a:pt x="31227" y="911950"/>
                  <a:pt x="108705" y="1068175"/>
                  <a:pt x="329707" y="958944"/>
                </a:cubicBezTo>
                <a:lnTo>
                  <a:pt x="1446147" y="408980"/>
                </a:lnTo>
                <a:lnTo>
                  <a:pt x="1446147" y="12701"/>
                </a:lnTo>
                <a:close/>
              </a:path>
            </a:pathLst>
          </a:custGeom>
          <a:solidFill>
            <a:schemeClr val="accent3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33" name="Полилиния: Фигура 32">
            <a:extLst>
              <a:ext uri="{FF2B5EF4-FFF2-40B4-BE49-F238E27FC236}">
                <a16:creationId xmlns:a16="http://schemas.microsoft.com/office/drawing/2014/main" xmlns="" id="{2DF8B751-9294-46D5-B390-5D322195540F}"/>
              </a:ext>
            </a:extLst>
          </p:cNvPr>
          <p:cNvSpPr/>
          <p:nvPr/>
        </p:nvSpPr>
        <p:spPr>
          <a:xfrm>
            <a:off x="6536780" y="-12701"/>
            <a:ext cx="4978890" cy="2133810"/>
          </a:xfrm>
          <a:custGeom>
            <a:avLst/>
            <a:gdLst>
              <a:gd name="connsiteX0" fmla="*/ 2515401 w 4978890"/>
              <a:gd name="connsiteY0" fmla="*/ 12701 h 2133810"/>
              <a:gd name="connsiteX1" fmla="*/ 371430 w 4978890"/>
              <a:gd name="connsiteY1" fmla="*/ 1069445 h 2133810"/>
              <a:gd name="connsiteX2" fmla="*/ 72951 w 4978890"/>
              <a:gd name="connsiteY2" fmla="*/ 1811198 h 2133810"/>
              <a:gd name="connsiteX3" fmla="*/ 81841 w 4978890"/>
              <a:gd name="connsiteY3" fmla="*/ 1828980 h 2133810"/>
              <a:gd name="connsiteX4" fmla="*/ 851538 w 4978890"/>
              <a:gd name="connsiteY4" fmla="*/ 2043631 h 2133810"/>
              <a:gd name="connsiteX5" fmla="*/ 4968013 w 4978890"/>
              <a:gd name="connsiteY5" fmla="*/ 12701 h 2133810"/>
              <a:gd name="connsiteX6" fmla="*/ 2515401 w 4978890"/>
              <a:gd name="connsiteY6" fmla="*/ 12701 h 21338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978890" h="2133810">
                <a:moveTo>
                  <a:pt x="2515401" y="12701"/>
                </a:moveTo>
                <a:lnTo>
                  <a:pt x="371430" y="1069445"/>
                </a:lnTo>
                <a:cubicBezTo>
                  <a:pt x="371430" y="1069445"/>
                  <a:pt x="-163293" y="1333631"/>
                  <a:pt x="72951" y="1811198"/>
                </a:cubicBezTo>
                <a:lnTo>
                  <a:pt x="81841" y="1828980"/>
                </a:lnTo>
                <a:cubicBezTo>
                  <a:pt x="81841" y="1828980"/>
                  <a:pt x="316814" y="2306547"/>
                  <a:pt x="851538" y="2043631"/>
                </a:cubicBezTo>
                <a:lnTo>
                  <a:pt x="4968013" y="12701"/>
                </a:lnTo>
                <a:lnTo>
                  <a:pt x="2515401" y="12701"/>
                </a:lnTo>
                <a:close/>
              </a:path>
            </a:pathLst>
          </a:custGeom>
          <a:solidFill>
            <a:schemeClr val="accent1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34" name="Полилиния: Фигура 33">
            <a:extLst>
              <a:ext uri="{FF2B5EF4-FFF2-40B4-BE49-F238E27FC236}">
                <a16:creationId xmlns:a16="http://schemas.microsoft.com/office/drawing/2014/main" xmlns="" id="{E0F651C6-BE74-4133-ABA8-316072D4F5B5}"/>
              </a:ext>
            </a:extLst>
          </p:cNvPr>
          <p:cNvSpPr/>
          <p:nvPr/>
        </p:nvSpPr>
        <p:spPr>
          <a:xfrm>
            <a:off x="6518963" y="-12701"/>
            <a:ext cx="5029695" cy="2146511"/>
          </a:xfrm>
          <a:custGeom>
            <a:avLst/>
            <a:gdLst>
              <a:gd name="connsiteX0" fmla="*/ 4942646 w 5029695"/>
              <a:gd name="connsiteY0" fmla="*/ 12701 h 2146511"/>
              <a:gd name="connsiteX1" fmla="*/ 860464 w 5029695"/>
              <a:gd name="connsiteY1" fmla="*/ 2025849 h 2146511"/>
              <a:gd name="connsiteX2" fmla="*/ 295258 w 5029695"/>
              <a:gd name="connsiteY2" fmla="*/ 2019499 h 2146511"/>
              <a:gd name="connsiteX3" fmla="*/ 116171 w 5029695"/>
              <a:gd name="connsiteY3" fmla="*/ 1820089 h 2146511"/>
              <a:gd name="connsiteX4" fmla="*/ 107280 w 5029695"/>
              <a:gd name="connsiteY4" fmla="*/ 1802307 h 2146511"/>
              <a:gd name="connsiteX5" fmla="*/ 165705 w 5029695"/>
              <a:gd name="connsiteY5" fmla="*/ 1273935 h 2146511"/>
              <a:gd name="connsiteX6" fmla="*/ 398138 w 5029695"/>
              <a:gd name="connsiteY6" fmla="*/ 1085957 h 2146511"/>
              <a:gd name="connsiteX7" fmla="*/ 2576402 w 5029695"/>
              <a:gd name="connsiteY7" fmla="*/ 12701 h 2146511"/>
              <a:gd name="connsiteX8" fmla="*/ 2490034 w 5029695"/>
              <a:gd name="connsiteY8" fmla="*/ 12701 h 2146511"/>
              <a:gd name="connsiteX9" fmla="*/ 381626 w 5029695"/>
              <a:gd name="connsiteY9" fmla="*/ 1052934 h 2146511"/>
              <a:gd name="connsiteX10" fmla="*/ 137762 w 5029695"/>
              <a:gd name="connsiteY10" fmla="*/ 1249803 h 2146511"/>
              <a:gd name="connsiteX11" fmla="*/ 74256 w 5029695"/>
              <a:gd name="connsiteY11" fmla="*/ 1820089 h 2146511"/>
              <a:gd name="connsiteX12" fmla="*/ 83147 w 5029695"/>
              <a:gd name="connsiteY12" fmla="*/ 1837871 h 2146511"/>
              <a:gd name="connsiteX13" fmla="*/ 273666 w 5029695"/>
              <a:gd name="connsiteY13" fmla="*/ 2051252 h 2146511"/>
              <a:gd name="connsiteX14" fmla="*/ 564525 w 5029695"/>
              <a:gd name="connsiteY14" fmla="*/ 2141431 h 2146511"/>
              <a:gd name="connsiteX15" fmla="*/ 878246 w 5029695"/>
              <a:gd name="connsiteY15" fmla="*/ 2060143 h 2146511"/>
              <a:gd name="connsiteX16" fmla="*/ 5029014 w 5029695"/>
              <a:gd name="connsiteY16" fmla="*/ 12701 h 2146511"/>
              <a:gd name="connsiteX17" fmla="*/ 4942646 w 5029695"/>
              <a:gd name="connsiteY17" fmla="*/ 12701 h 21465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5029695" h="2146511">
                <a:moveTo>
                  <a:pt x="4942646" y="12701"/>
                </a:moveTo>
                <a:lnTo>
                  <a:pt x="860464" y="2025849"/>
                </a:lnTo>
                <a:cubicBezTo>
                  <a:pt x="645812" y="2131270"/>
                  <a:pt x="456564" y="2130000"/>
                  <a:pt x="295258" y="2019499"/>
                </a:cubicBezTo>
                <a:cubicBezTo>
                  <a:pt x="174596" y="1936941"/>
                  <a:pt x="116171" y="1821359"/>
                  <a:pt x="116171" y="1820089"/>
                </a:cubicBezTo>
                <a:lnTo>
                  <a:pt x="107280" y="1802307"/>
                </a:lnTo>
                <a:cubicBezTo>
                  <a:pt x="13290" y="1611789"/>
                  <a:pt x="32342" y="1433971"/>
                  <a:pt x="165705" y="1273935"/>
                </a:cubicBezTo>
                <a:cubicBezTo>
                  <a:pt x="266045" y="1153274"/>
                  <a:pt x="395598" y="1087227"/>
                  <a:pt x="398138" y="1085957"/>
                </a:cubicBezTo>
                <a:lnTo>
                  <a:pt x="2576402" y="12701"/>
                </a:lnTo>
                <a:lnTo>
                  <a:pt x="2490034" y="12701"/>
                </a:lnTo>
                <a:lnTo>
                  <a:pt x="381626" y="1052934"/>
                </a:lnTo>
                <a:cubicBezTo>
                  <a:pt x="376546" y="1055474"/>
                  <a:pt x="243183" y="1121520"/>
                  <a:pt x="137762" y="1249803"/>
                </a:cubicBezTo>
                <a:cubicBezTo>
                  <a:pt x="38693" y="1369195"/>
                  <a:pt x="-51486" y="1564794"/>
                  <a:pt x="74256" y="1820089"/>
                </a:cubicBezTo>
                <a:lnTo>
                  <a:pt x="83147" y="1837871"/>
                </a:lnTo>
                <a:cubicBezTo>
                  <a:pt x="85687" y="1842952"/>
                  <a:pt x="145383" y="1962343"/>
                  <a:pt x="273666" y="2051252"/>
                </a:cubicBezTo>
                <a:cubicBezTo>
                  <a:pt x="342253" y="2098247"/>
                  <a:pt x="440053" y="2141431"/>
                  <a:pt x="564525" y="2141431"/>
                </a:cubicBezTo>
                <a:cubicBezTo>
                  <a:pt x="654703" y="2141431"/>
                  <a:pt x="758854" y="2119839"/>
                  <a:pt x="878246" y="2060143"/>
                </a:cubicBezTo>
                <a:lnTo>
                  <a:pt x="5029014" y="12701"/>
                </a:lnTo>
                <a:lnTo>
                  <a:pt x="4942646" y="12701"/>
                </a:lnTo>
                <a:close/>
              </a:path>
            </a:pathLst>
          </a:custGeom>
          <a:solidFill>
            <a:schemeClr val="bg1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40" name="Графический объект 37">
            <a:extLst>
              <a:ext uri="{FF2B5EF4-FFF2-40B4-BE49-F238E27FC236}">
                <a16:creationId xmlns:a16="http://schemas.microsoft.com/office/drawing/2014/main" xmlns="" id="{9F75ED2D-7077-4753-B623-4B9A718EB224}"/>
              </a:ext>
            </a:extLst>
          </p:cNvPr>
          <p:cNvSpPr/>
          <p:nvPr userDrawn="1"/>
        </p:nvSpPr>
        <p:spPr>
          <a:xfrm>
            <a:off x="895717" y="3124629"/>
            <a:ext cx="2158296" cy="151200"/>
          </a:xfrm>
          <a:custGeom>
            <a:avLst/>
            <a:gdLst>
              <a:gd name="connsiteX0" fmla="*/ 2087180 w 2158295"/>
              <a:gd name="connsiteY0" fmla="*/ 153601 h 165045"/>
              <a:gd name="connsiteX1" fmla="*/ 82504 w 2158295"/>
              <a:gd name="connsiteY1" fmla="*/ 153601 h 165045"/>
              <a:gd name="connsiteX2" fmla="*/ 12677 w 2158295"/>
              <a:gd name="connsiteY2" fmla="*/ 83774 h 165045"/>
              <a:gd name="connsiteX3" fmla="*/ 12677 w 2158295"/>
              <a:gd name="connsiteY3" fmla="*/ 83774 h 165045"/>
              <a:gd name="connsiteX4" fmla="*/ 82504 w 2158295"/>
              <a:gd name="connsiteY4" fmla="*/ 12677 h 165045"/>
              <a:gd name="connsiteX5" fmla="*/ 2087180 w 2158295"/>
              <a:gd name="connsiteY5" fmla="*/ 12677 h 165045"/>
              <a:gd name="connsiteX6" fmla="*/ 2157008 w 2158295"/>
              <a:gd name="connsiteY6" fmla="*/ 82504 h 165045"/>
              <a:gd name="connsiteX7" fmla="*/ 2157008 w 2158295"/>
              <a:gd name="connsiteY7" fmla="*/ 82504 h 165045"/>
              <a:gd name="connsiteX8" fmla="*/ 2087180 w 2158295"/>
              <a:gd name="connsiteY8" fmla="*/ 153601 h 165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58295" h="165045">
                <a:moveTo>
                  <a:pt x="2087180" y="153601"/>
                </a:moveTo>
                <a:lnTo>
                  <a:pt x="82504" y="153601"/>
                </a:lnTo>
                <a:cubicBezTo>
                  <a:pt x="44417" y="153601"/>
                  <a:pt x="12677" y="121861"/>
                  <a:pt x="12677" y="83774"/>
                </a:cubicBezTo>
                <a:lnTo>
                  <a:pt x="12677" y="83774"/>
                </a:lnTo>
                <a:cubicBezTo>
                  <a:pt x="12677" y="44417"/>
                  <a:pt x="44417" y="12677"/>
                  <a:pt x="82504" y="12677"/>
                </a:cubicBezTo>
                <a:lnTo>
                  <a:pt x="2087180" y="12677"/>
                </a:lnTo>
                <a:cubicBezTo>
                  <a:pt x="2125268" y="12677"/>
                  <a:pt x="2157008" y="44417"/>
                  <a:pt x="2157008" y="82504"/>
                </a:cubicBezTo>
                <a:lnTo>
                  <a:pt x="2157008" y="82504"/>
                </a:lnTo>
                <a:cubicBezTo>
                  <a:pt x="2157008" y="121861"/>
                  <a:pt x="2126538" y="153601"/>
                  <a:pt x="2087180" y="153601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3"/>
              </a:gs>
            </a:gsLst>
            <a:lin ang="0" scaled="1"/>
          </a:gradFill>
          <a:ln w="12681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12" name="Графический объект 36">
            <a:extLst>
              <a:ext uri="{FF2B5EF4-FFF2-40B4-BE49-F238E27FC236}">
                <a16:creationId xmlns:a16="http://schemas.microsoft.com/office/drawing/2014/main" xmlns="" id="{21FF5BCF-BC53-4C3F-8B7F-7077B35ADCA8}"/>
              </a:ext>
            </a:extLst>
          </p:cNvPr>
          <p:cNvSpPr/>
          <p:nvPr userDrawn="1"/>
        </p:nvSpPr>
        <p:spPr>
          <a:xfrm>
            <a:off x="-7816" y="5057878"/>
            <a:ext cx="715108" cy="949829"/>
          </a:xfrm>
          <a:custGeom>
            <a:avLst/>
            <a:gdLst>
              <a:gd name="connsiteX0" fmla="*/ 217522 w 723600"/>
              <a:gd name="connsiteY0" fmla="*/ 9082 h 1015200"/>
              <a:gd name="connsiteX1" fmla="*/ 9082 w 723600"/>
              <a:gd name="connsiteY1" fmla="*/ 9082 h 1015200"/>
              <a:gd name="connsiteX2" fmla="*/ 9082 w 723600"/>
              <a:gd name="connsiteY2" fmla="*/ 1010242 h 1015200"/>
              <a:gd name="connsiteX3" fmla="*/ 217522 w 723600"/>
              <a:gd name="connsiteY3" fmla="*/ 1010242 h 1015200"/>
              <a:gd name="connsiteX4" fmla="*/ 716482 w 723600"/>
              <a:gd name="connsiteY4" fmla="*/ 518842 h 1015200"/>
              <a:gd name="connsiteX5" fmla="*/ 716482 w 723600"/>
              <a:gd name="connsiteY5" fmla="*/ 500482 h 1015200"/>
              <a:gd name="connsiteX6" fmla="*/ 217522 w 723600"/>
              <a:gd name="connsiteY6" fmla="*/ 9082 h 1015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23600" h="1015200">
                <a:moveTo>
                  <a:pt x="217522" y="9082"/>
                </a:moveTo>
                <a:lnTo>
                  <a:pt x="9082" y="9082"/>
                </a:lnTo>
                <a:lnTo>
                  <a:pt x="9082" y="1010242"/>
                </a:lnTo>
                <a:lnTo>
                  <a:pt x="217522" y="1010242"/>
                </a:lnTo>
                <a:cubicBezTo>
                  <a:pt x="217522" y="1010242"/>
                  <a:pt x="716482" y="1010242"/>
                  <a:pt x="716482" y="518842"/>
                </a:cubicBezTo>
                <a:lnTo>
                  <a:pt x="716482" y="500482"/>
                </a:lnTo>
                <a:cubicBezTo>
                  <a:pt x="716482" y="500482"/>
                  <a:pt x="716482" y="9082"/>
                  <a:pt x="217522" y="9082"/>
                </a:cubicBezTo>
                <a:close/>
              </a:path>
            </a:pathLst>
          </a:custGeom>
          <a:solidFill>
            <a:schemeClr val="accent3"/>
          </a:solidFill>
          <a:ln w="1068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15" name="Подзаголовок 2">
            <a:extLst>
              <a:ext uri="{FF2B5EF4-FFF2-40B4-BE49-F238E27FC236}">
                <a16:creationId xmlns:a16="http://schemas.microsoft.com/office/drawing/2014/main" xmlns="" id="{4BCD5243-C973-44F2-88E8-A4A6E3387B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58588" y="3429000"/>
            <a:ext cx="3629300" cy="946192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b="1" i="0"/>
            </a:lvl1pPr>
          </a:lstStyle>
          <a:p>
            <a:pPr marL="228600" lvl="0" indent="-228600" rtl="0"/>
            <a:r>
              <a:rPr lang="ru-RU" noProof="0"/>
              <a:t>Образец подзаголовка</a:t>
            </a:r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6364089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Овал 33">
            <a:extLst>
              <a:ext uri="{FF2B5EF4-FFF2-40B4-BE49-F238E27FC236}">
                <a16:creationId xmlns:a16="http://schemas.microsoft.com/office/drawing/2014/main" xmlns="" id="{13074BE4-153F-46FE-B915-CD1AEF318A25}"/>
              </a:ext>
            </a:extLst>
          </p:cNvPr>
          <p:cNvSpPr/>
          <p:nvPr userDrawn="1"/>
        </p:nvSpPr>
        <p:spPr>
          <a:xfrm>
            <a:off x="10893420" y="5803030"/>
            <a:ext cx="385200" cy="3852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35" name="Графический объект 12">
            <a:extLst>
              <a:ext uri="{FF2B5EF4-FFF2-40B4-BE49-F238E27FC236}">
                <a16:creationId xmlns:a16="http://schemas.microsoft.com/office/drawing/2014/main" xmlns="" id="{0B7E91C4-F19E-46BE-B05F-139B5418924E}"/>
              </a:ext>
            </a:extLst>
          </p:cNvPr>
          <p:cNvSpPr/>
          <p:nvPr userDrawn="1"/>
        </p:nvSpPr>
        <p:spPr>
          <a:xfrm>
            <a:off x="11334292" y="5787811"/>
            <a:ext cx="870509" cy="409651"/>
          </a:xfrm>
          <a:custGeom>
            <a:avLst/>
            <a:gdLst>
              <a:gd name="connsiteX0" fmla="*/ 203546 w 870509"/>
              <a:gd name="connsiteY0" fmla="*/ 400690 h 409651"/>
              <a:gd name="connsiteX1" fmla="*/ 860268 w 870509"/>
              <a:gd name="connsiteY1" fmla="*/ 400690 h 409651"/>
              <a:gd name="connsiteX2" fmla="*/ 860268 w 870509"/>
              <a:gd name="connsiteY2" fmla="*/ 12802 h 409651"/>
              <a:gd name="connsiteX3" fmla="*/ 203546 w 870509"/>
              <a:gd name="connsiteY3" fmla="*/ 12802 h 409651"/>
              <a:gd name="connsiteX4" fmla="*/ 12802 w 870509"/>
              <a:gd name="connsiteY4" fmla="*/ 203545 h 409651"/>
              <a:gd name="connsiteX5" fmla="*/ 12802 w 870509"/>
              <a:gd name="connsiteY5" fmla="*/ 211226 h 409651"/>
              <a:gd name="connsiteX6" fmla="*/ 203546 w 870509"/>
              <a:gd name="connsiteY6" fmla="*/ 400690 h 4096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70509" h="409651">
                <a:moveTo>
                  <a:pt x="203546" y="400690"/>
                </a:moveTo>
                <a:lnTo>
                  <a:pt x="860268" y="400690"/>
                </a:lnTo>
                <a:lnTo>
                  <a:pt x="860268" y="12802"/>
                </a:lnTo>
                <a:lnTo>
                  <a:pt x="203546" y="12802"/>
                </a:lnTo>
                <a:cubicBezTo>
                  <a:pt x="203546" y="12802"/>
                  <a:pt x="12802" y="12802"/>
                  <a:pt x="12802" y="203545"/>
                </a:cubicBezTo>
                <a:lnTo>
                  <a:pt x="12802" y="211226"/>
                </a:lnTo>
                <a:cubicBezTo>
                  <a:pt x="12802" y="209946"/>
                  <a:pt x="12802" y="400690"/>
                  <a:pt x="203546" y="400690"/>
                </a:cubicBezTo>
                <a:close/>
              </a:path>
            </a:pathLst>
          </a:custGeom>
          <a:gradFill flip="none" rotWithShape="1">
            <a:gsLst>
              <a:gs pos="12000">
                <a:schemeClr val="accent1"/>
              </a:gs>
              <a:gs pos="100000">
                <a:schemeClr val="accent3"/>
              </a:gs>
            </a:gsLst>
            <a:lin ang="0" scaled="1"/>
            <a:tileRect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10" name="Полилиния: фигура 9">
            <a:extLst>
              <a:ext uri="{FF2B5EF4-FFF2-40B4-BE49-F238E27FC236}">
                <a16:creationId xmlns:a16="http://schemas.microsoft.com/office/drawing/2014/main" xmlns="" id="{08A64499-0304-4070-BCB0-67E2BE20A3EA}"/>
              </a:ext>
            </a:extLst>
          </p:cNvPr>
          <p:cNvSpPr/>
          <p:nvPr userDrawn="1"/>
        </p:nvSpPr>
        <p:spPr>
          <a:xfrm>
            <a:off x="7998821" y="1645349"/>
            <a:ext cx="4196737" cy="1001638"/>
          </a:xfrm>
          <a:custGeom>
            <a:avLst/>
            <a:gdLst>
              <a:gd name="connsiteX0" fmla="*/ 3150394 w 3152775"/>
              <a:gd name="connsiteY0" fmla="*/ 7144 h 752475"/>
              <a:gd name="connsiteX1" fmla="*/ 371952 w 3152775"/>
              <a:gd name="connsiteY1" fmla="*/ 7144 h 752475"/>
              <a:gd name="connsiteX2" fmla="*/ 7144 w 3152775"/>
              <a:gd name="connsiteY2" fmla="*/ 370999 h 752475"/>
              <a:gd name="connsiteX3" fmla="*/ 7144 w 3152775"/>
              <a:gd name="connsiteY3" fmla="*/ 384334 h 752475"/>
              <a:gd name="connsiteX4" fmla="*/ 371952 w 3152775"/>
              <a:gd name="connsiteY4" fmla="*/ 748189 h 752475"/>
              <a:gd name="connsiteX5" fmla="*/ 3150394 w 3152775"/>
              <a:gd name="connsiteY5" fmla="*/ 748189 h 752475"/>
              <a:gd name="connsiteX6" fmla="*/ 3150394 w 3152775"/>
              <a:gd name="connsiteY6" fmla="*/ 7144 h 752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152775" h="752475">
                <a:moveTo>
                  <a:pt x="3150394" y="7144"/>
                </a:moveTo>
                <a:lnTo>
                  <a:pt x="371952" y="7144"/>
                </a:lnTo>
                <a:cubicBezTo>
                  <a:pt x="371952" y="7144"/>
                  <a:pt x="7144" y="7144"/>
                  <a:pt x="7144" y="370999"/>
                </a:cubicBezTo>
                <a:lnTo>
                  <a:pt x="7144" y="384334"/>
                </a:lnTo>
                <a:cubicBezTo>
                  <a:pt x="7144" y="384334"/>
                  <a:pt x="7144" y="748189"/>
                  <a:pt x="371952" y="748189"/>
                </a:cubicBezTo>
                <a:lnTo>
                  <a:pt x="3150394" y="748189"/>
                </a:lnTo>
                <a:lnTo>
                  <a:pt x="3150394" y="7144"/>
                </a:lnTo>
                <a:close/>
              </a:path>
            </a:pathLst>
          </a:custGeom>
          <a:solidFill>
            <a:schemeClr val="accent1"/>
          </a:solidFill>
          <a:ln w="254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25" name="Полилиния: Форма 24">
            <a:extLst>
              <a:ext uri="{FF2B5EF4-FFF2-40B4-BE49-F238E27FC236}">
                <a16:creationId xmlns:a16="http://schemas.microsoft.com/office/drawing/2014/main" xmlns="" id="{ED1736B3-AE79-40C2-80FF-2FB0FEE27195}"/>
              </a:ext>
            </a:extLst>
          </p:cNvPr>
          <p:cNvSpPr/>
          <p:nvPr userDrawn="1"/>
        </p:nvSpPr>
        <p:spPr>
          <a:xfrm>
            <a:off x="12186920" y="2632655"/>
            <a:ext cx="5081" cy="25381"/>
          </a:xfrm>
          <a:custGeom>
            <a:avLst/>
            <a:gdLst>
              <a:gd name="connsiteX0" fmla="*/ 0 w 5081"/>
              <a:gd name="connsiteY0" fmla="*/ 0 h 25381"/>
              <a:gd name="connsiteX1" fmla="*/ 5081 w 5081"/>
              <a:gd name="connsiteY1" fmla="*/ 0 h 25381"/>
              <a:gd name="connsiteX2" fmla="*/ 5081 w 5081"/>
              <a:gd name="connsiteY2" fmla="*/ 25381 h 25381"/>
              <a:gd name="connsiteX3" fmla="*/ 0 w 5081"/>
              <a:gd name="connsiteY3" fmla="*/ 25381 h 25381"/>
              <a:gd name="connsiteX4" fmla="*/ 0 w 5081"/>
              <a:gd name="connsiteY4" fmla="*/ 0 h 25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81" h="25381">
                <a:moveTo>
                  <a:pt x="0" y="0"/>
                </a:moveTo>
                <a:lnTo>
                  <a:pt x="5081" y="0"/>
                </a:lnTo>
                <a:lnTo>
                  <a:pt x="5081" y="25381"/>
                </a:lnTo>
                <a:lnTo>
                  <a:pt x="0" y="25381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1269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rtl="0"/>
            <a:endParaRPr lang="ru-RU" noProof="0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C2228EE-3546-4272-9C39-150FF23CE03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81987" y="793172"/>
            <a:ext cx="9144000" cy="655621"/>
          </a:xfrm>
        </p:spPr>
        <p:txBody>
          <a:bodyPr rtlCol="0" anchor="b">
            <a:normAutofit/>
          </a:bodyPr>
          <a:lstStyle>
            <a:lvl1pPr algn="l">
              <a:defRPr sz="4000" b="1">
                <a:gradFill>
                  <a:gsLst>
                    <a:gs pos="0">
                      <a:schemeClr val="accent1"/>
                    </a:gs>
                    <a:gs pos="100000">
                      <a:schemeClr val="accent3"/>
                    </a:gs>
                  </a:gsLst>
                  <a:lin ang="0" scaled="1"/>
                </a:gradFill>
              </a:defRPr>
            </a:lvl1pPr>
          </a:lstStyle>
          <a:p>
            <a:pPr rtl="0"/>
            <a:r>
              <a:rPr lang="ru-RU" noProof="0" dirty="0"/>
              <a:t>СЛАЙД-РАЗДЕЛИТЕЛЬ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0F2EFCC6-4D5A-4B43-A534-1A868887BC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95772" y="1877051"/>
            <a:ext cx="6843278" cy="496223"/>
          </a:xfrm>
        </p:spPr>
        <p:txBody>
          <a:bodyPr rtlCol="0">
            <a:normAutofit/>
          </a:bodyPr>
          <a:lstStyle>
            <a:lvl1pPr marL="0" indent="0" algn="l">
              <a:buNone/>
              <a:defRPr sz="1800" b="1" i="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u-RU" noProof="0"/>
              <a:t>Образец подзаголовка</a:t>
            </a:r>
            <a:endParaRPr lang="ru-RU" noProof="0" dirty="0"/>
          </a:p>
        </p:txBody>
      </p:sp>
      <p:sp>
        <p:nvSpPr>
          <p:cNvPr id="24" name="Графический объект 22">
            <a:extLst>
              <a:ext uri="{FF2B5EF4-FFF2-40B4-BE49-F238E27FC236}">
                <a16:creationId xmlns:a16="http://schemas.microsoft.com/office/drawing/2014/main" xmlns="" id="{4EE1436E-33B5-4388-87D8-2D0633CC3CE7}"/>
              </a:ext>
            </a:extLst>
          </p:cNvPr>
          <p:cNvSpPr/>
          <p:nvPr/>
        </p:nvSpPr>
        <p:spPr>
          <a:xfrm>
            <a:off x="903223" y="1550951"/>
            <a:ext cx="3273552" cy="151200"/>
          </a:xfrm>
          <a:custGeom>
            <a:avLst/>
            <a:gdLst>
              <a:gd name="connsiteX0" fmla="*/ 2392204 w 2447925"/>
              <a:gd name="connsiteY0" fmla="*/ 114776 h 114300"/>
              <a:gd name="connsiteX1" fmla="*/ 60484 w 2447925"/>
              <a:gd name="connsiteY1" fmla="*/ 114776 h 114300"/>
              <a:gd name="connsiteX2" fmla="*/ 7144 w 2447925"/>
              <a:gd name="connsiteY2" fmla="*/ 60484 h 114300"/>
              <a:gd name="connsiteX3" fmla="*/ 7144 w 2447925"/>
              <a:gd name="connsiteY3" fmla="*/ 60484 h 114300"/>
              <a:gd name="connsiteX4" fmla="*/ 60484 w 2447925"/>
              <a:gd name="connsiteY4" fmla="*/ 7144 h 114300"/>
              <a:gd name="connsiteX5" fmla="*/ 2392204 w 2447925"/>
              <a:gd name="connsiteY5" fmla="*/ 7144 h 114300"/>
              <a:gd name="connsiteX6" fmla="*/ 2445544 w 2447925"/>
              <a:gd name="connsiteY6" fmla="*/ 60484 h 114300"/>
              <a:gd name="connsiteX7" fmla="*/ 2445544 w 2447925"/>
              <a:gd name="connsiteY7" fmla="*/ 60484 h 114300"/>
              <a:gd name="connsiteX8" fmla="*/ 2392204 w 2447925"/>
              <a:gd name="connsiteY8" fmla="*/ 114776 h 114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47925" h="114300">
                <a:moveTo>
                  <a:pt x="2392204" y="114776"/>
                </a:moveTo>
                <a:lnTo>
                  <a:pt x="60484" y="114776"/>
                </a:lnTo>
                <a:cubicBezTo>
                  <a:pt x="30956" y="114776"/>
                  <a:pt x="7144" y="90011"/>
                  <a:pt x="7144" y="60484"/>
                </a:cubicBezTo>
                <a:lnTo>
                  <a:pt x="7144" y="60484"/>
                </a:lnTo>
                <a:cubicBezTo>
                  <a:pt x="7144" y="30956"/>
                  <a:pt x="30956" y="7144"/>
                  <a:pt x="60484" y="7144"/>
                </a:cubicBezTo>
                <a:lnTo>
                  <a:pt x="2392204" y="7144"/>
                </a:lnTo>
                <a:cubicBezTo>
                  <a:pt x="2421731" y="7144"/>
                  <a:pt x="2445544" y="30956"/>
                  <a:pt x="2445544" y="60484"/>
                </a:cubicBezTo>
                <a:lnTo>
                  <a:pt x="2445544" y="60484"/>
                </a:lnTo>
                <a:cubicBezTo>
                  <a:pt x="2445544" y="90011"/>
                  <a:pt x="2421731" y="114776"/>
                  <a:pt x="2392204" y="114776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3"/>
              </a:gs>
            </a:gsLst>
            <a:lin ang="0" scaled="1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9" name="Полилиния: Форма 8">
            <a:extLst>
              <a:ext uri="{FF2B5EF4-FFF2-40B4-BE49-F238E27FC236}">
                <a16:creationId xmlns:a16="http://schemas.microsoft.com/office/drawing/2014/main" xmlns="" id="{A8FB11AB-3031-47CA-85DD-696856C3C62C}"/>
              </a:ext>
            </a:extLst>
          </p:cNvPr>
          <p:cNvSpPr/>
          <p:nvPr/>
        </p:nvSpPr>
        <p:spPr>
          <a:xfrm>
            <a:off x="3899957" y="4662943"/>
            <a:ext cx="8292043" cy="760738"/>
          </a:xfrm>
          <a:custGeom>
            <a:avLst/>
            <a:gdLst>
              <a:gd name="connsiteX0" fmla="*/ 6228874 w 6229350"/>
              <a:gd name="connsiteY0" fmla="*/ 7144 h 571500"/>
              <a:gd name="connsiteX1" fmla="*/ 284321 w 6229350"/>
              <a:gd name="connsiteY1" fmla="*/ 7144 h 571500"/>
              <a:gd name="connsiteX2" fmla="*/ 7144 w 6229350"/>
              <a:gd name="connsiteY2" fmla="*/ 282416 h 571500"/>
              <a:gd name="connsiteX3" fmla="*/ 7144 w 6229350"/>
              <a:gd name="connsiteY3" fmla="*/ 292894 h 571500"/>
              <a:gd name="connsiteX4" fmla="*/ 284321 w 6229350"/>
              <a:gd name="connsiteY4" fmla="*/ 568166 h 571500"/>
              <a:gd name="connsiteX5" fmla="*/ 6228874 w 6229350"/>
              <a:gd name="connsiteY5" fmla="*/ 568166 h 571500"/>
              <a:gd name="connsiteX6" fmla="*/ 6228874 w 6229350"/>
              <a:gd name="connsiteY6" fmla="*/ 7144 h 571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229350" h="571500">
                <a:moveTo>
                  <a:pt x="6228874" y="7144"/>
                </a:moveTo>
                <a:lnTo>
                  <a:pt x="284321" y="7144"/>
                </a:lnTo>
                <a:cubicBezTo>
                  <a:pt x="284321" y="7144"/>
                  <a:pt x="7144" y="7144"/>
                  <a:pt x="7144" y="282416"/>
                </a:cubicBezTo>
                <a:lnTo>
                  <a:pt x="7144" y="292894"/>
                </a:lnTo>
                <a:cubicBezTo>
                  <a:pt x="7144" y="292894"/>
                  <a:pt x="7144" y="568166"/>
                  <a:pt x="284321" y="568166"/>
                </a:cubicBezTo>
                <a:lnTo>
                  <a:pt x="6228874" y="568166"/>
                </a:lnTo>
                <a:lnTo>
                  <a:pt x="6228874" y="7144"/>
                </a:lnTo>
                <a:close/>
              </a:path>
            </a:pathLst>
          </a:custGeom>
          <a:solidFill>
            <a:schemeClr val="accent3"/>
          </a:solidFill>
          <a:ln w="254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38" name="Полилиния: Фигура 37">
            <a:extLst>
              <a:ext uri="{FF2B5EF4-FFF2-40B4-BE49-F238E27FC236}">
                <a16:creationId xmlns:a16="http://schemas.microsoft.com/office/drawing/2014/main" xmlns="" id="{9CD6F167-FB82-4EFB-BAB9-1D0FEE07B85D}"/>
              </a:ext>
            </a:extLst>
          </p:cNvPr>
          <p:cNvSpPr/>
          <p:nvPr/>
        </p:nvSpPr>
        <p:spPr>
          <a:xfrm>
            <a:off x="3909848" y="4665641"/>
            <a:ext cx="8277071" cy="257213"/>
          </a:xfrm>
          <a:custGeom>
            <a:avLst/>
            <a:gdLst>
              <a:gd name="connsiteX0" fmla="*/ 363403 w 8277071"/>
              <a:gd name="connsiteY0" fmla="*/ 0 h 257213"/>
              <a:gd name="connsiteX1" fmla="*/ 8277071 w 8277071"/>
              <a:gd name="connsiteY1" fmla="*/ 0 h 257213"/>
              <a:gd name="connsiteX2" fmla="*/ 8277071 w 8277071"/>
              <a:gd name="connsiteY2" fmla="*/ 25380 h 257213"/>
              <a:gd name="connsiteX3" fmla="*/ 363403 w 8277071"/>
              <a:gd name="connsiteY3" fmla="*/ 25380 h 257213"/>
              <a:gd name="connsiteX4" fmla="*/ 61632 w 8277071"/>
              <a:gd name="connsiteY4" fmla="*/ 176355 h 257213"/>
              <a:gd name="connsiteX5" fmla="*/ 25441 w 8277071"/>
              <a:gd name="connsiteY5" fmla="*/ 257213 h 257213"/>
              <a:gd name="connsiteX6" fmla="*/ 0 w 8277071"/>
              <a:gd name="connsiteY6" fmla="*/ 257213 h 257213"/>
              <a:gd name="connsiteX7" fmla="*/ 29624 w 8277071"/>
              <a:gd name="connsiteY7" fmla="*/ 181325 h 257213"/>
              <a:gd name="connsiteX8" fmla="*/ 363403 w 8277071"/>
              <a:gd name="connsiteY8" fmla="*/ 0 h 2572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277071" h="257213">
                <a:moveTo>
                  <a:pt x="363403" y="0"/>
                </a:moveTo>
                <a:lnTo>
                  <a:pt x="8277071" y="0"/>
                </a:lnTo>
                <a:lnTo>
                  <a:pt x="8277071" y="25380"/>
                </a:lnTo>
                <a:lnTo>
                  <a:pt x="363403" y="25380"/>
                </a:lnTo>
                <a:cubicBezTo>
                  <a:pt x="352934" y="25380"/>
                  <a:pt x="158297" y="28235"/>
                  <a:pt x="61632" y="176355"/>
                </a:cubicBezTo>
                <a:lnTo>
                  <a:pt x="25441" y="257213"/>
                </a:lnTo>
                <a:lnTo>
                  <a:pt x="0" y="257213"/>
                </a:lnTo>
                <a:lnTo>
                  <a:pt x="29624" y="181325"/>
                </a:lnTo>
                <a:cubicBezTo>
                  <a:pt x="130358" y="2915"/>
                  <a:pt x="360072" y="0"/>
                  <a:pt x="363403" y="0"/>
                </a:cubicBezTo>
                <a:close/>
              </a:path>
            </a:pathLst>
          </a:custGeom>
          <a:solidFill>
            <a:schemeClr val="bg1"/>
          </a:solidFill>
          <a:ln w="1269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rtl="0"/>
            <a:endParaRPr lang="ru-RU" noProof="0" dirty="0"/>
          </a:p>
        </p:txBody>
      </p:sp>
      <p:sp>
        <p:nvSpPr>
          <p:cNvPr id="36" name="Полилиния: Фигура 35">
            <a:extLst>
              <a:ext uri="{FF2B5EF4-FFF2-40B4-BE49-F238E27FC236}">
                <a16:creationId xmlns:a16="http://schemas.microsoft.com/office/drawing/2014/main" xmlns="" id="{3DD2082D-81A7-4E2D-8136-9D48016E7FE9}"/>
              </a:ext>
            </a:extLst>
          </p:cNvPr>
          <p:cNvSpPr/>
          <p:nvPr/>
        </p:nvSpPr>
        <p:spPr>
          <a:xfrm>
            <a:off x="12186919" y="4665641"/>
            <a:ext cx="5081" cy="25380"/>
          </a:xfrm>
          <a:custGeom>
            <a:avLst/>
            <a:gdLst>
              <a:gd name="connsiteX0" fmla="*/ 0 w 5081"/>
              <a:gd name="connsiteY0" fmla="*/ 0 h 25380"/>
              <a:gd name="connsiteX1" fmla="*/ 5081 w 5081"/>
              <a:gd name="connsiteY1" fmla="*/ 0 h 25380"/>
              <a:gd name="connsiteX2" fmla="*/ 5081 w 5081"/>
              <a:gd name="connsiteY2" fmla="*/ 25380 h 25380"/>
              <a:gd name="connsiteX3" fmla="*/ 0 w 5081"/>
              <a:gd name="connsiteY3" fmla="*/ 25380 h 25380"/>
              <a:gd name="connsiteX4" fmla="*/ 0 w 5081"/>
              <a:gd name="connsiteY4" fmla="*/ 0 h 253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81" h="25380">
                <a:moveTo>
                  <a:pt x="0" y="0"/>
                </a:moveTo>
                <a:lnTo>
                  <a:pt x="5081" y="0"/>
                </a:lnTo>
                <a:lnTo>
                  <a:pt x="5081" y="25380"/>
                </a:lnTo>
                <a:lnTo>
                  <a:pt x="0" y="2538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1269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rtl="0"/>
            <a:endParaRPr lang="ru-RU" noProof="0" dirty="0"/>
          </a:p>
        </p:txBody>
      </p:sp>
      <p:sp>
        <p:nvSpPr>
          <p:cNvPr id="30" name="Полилиния: фигура 29">
            <a:extLst>
              <a:ext uri="{FF2B5EF4-FFF2-40B4-BE49-F238E27FC236}">
                <a16:creationId xmlns:a16="http://schemas.microsoft.com/office/drawing/2014/main" xmlns="" id="{ECF16C35-4A81-4062-808C-7697AF0FD6F5}"/>
              </a:ext>
            </a:extLst>
          </p:cNvPr>
          <p:cNvSpPr/>
          <p:nvPr/>
        </p:nvSpPr>
        <p:spPr>
          <a:xfrm>
            <a:off x="3905233" y="4922854"/>
            <a:ext cx="8286767" cy="513089"/>
          </a:xfrm>
          <a:custGeom>
            <a:avLst/>
            <a:gdLst>
              <a:gd name="connsiteX0" fmla="*/ 4615 w 8286767"/>
              <a:gd name="connsiteY0" fmla="*/ 0 h 513089"/>
              <a:gd name="connsiteX1" fmla="*/ 30056 w 8286767"/>
              <a:gd name="connsiteY1" fmla="*/ 0 h 513089"/>
              <a:gd name="connsiteX2" fmla="*/ 27385 w 8286767"/>
              <a:gd name="connsiteY2" fmla="*/ 5967 h 513089"/>
              <a:gd name="connsiteX3" fmla="*/ 12690 w 8286767"/>
              <a:gd name="connsiteY3" fmla="*/ 120958 h 513089"/>
              <a:gd name="connsiteX4" fmla="*/ 12690 w 8286767"/>
              <a:gd name="connsiteY4" fmla="*/ 134918 h 513089"/>
              <a:gd name="connsiteX5" fmla="*/ 368018 w 8286767"/>
              <a:gd name="connsiteY5" fmla="*/ 488977 h 513089"/>
              <a:gd name="connsiteX6" fmla="*/ 8286767 w 8286767"/>
              <a:gd name="connsiteY6" fmla="*/ 488977 h 513089"/>
              <a:gd name="connsiteX7" fmla="*/ 8286767 w 8286767"/>
              <a:gd name="connsiteY7" fmla="*/ 513089 h 513089"/>
              <a:gd name="connsiteX8" fmla="*/ 368018 w 8286767"/>
              <a:gd name="connsiteY8" fmla="*/ 513089 h 513089"/>
              <a:gd name="connsiteX9" fmla="*/ 0 w 8286767"/>
              <a:gd name="connsiteY9" fmla="*/ 225019 h 513089"/>
              <a:gd name="connsiteX10" fmla="*/ 0 w 8286767"/>
              <a:gd name="connsiteY10" fmla="*/ 11822 h 513089"/>
              <a:gd name="connsiteX11" fmla="*/ 4615 w 8286767"/>
              <a:gd name="connsiteY11" fmla="*/ 0 h 513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8286767" h="513089">
                <a:moveTo>
                  <a:pt x="4615" y="0"/>
                </a:moveTo>
                <a:lnTo>
                  <a:pt x="30056" y="0"/>
                </a:lnTo>
                <a:lnTo>
                  <a:pt x="27385" y="5967"/>
                </a:lnTo>
                <a:cubicBezTo>
                  <a:pt x="18024" y="39383"/>
                  <a:pt x="12690" y="77494"/>
                  <a:pt x="12690" y="120958"/>
                </a:cubicBezTo>
                <a:lnTo>
                  <a:pt x="12690" y="134918"/>
                </a:lnTo>
                <a:cubicBezTo>
                  <a:pt x="12690" y="150146"/>
                  <a:pt x="17766" y="488977"/>
                  <a:pt x="368018" y="488977"/>
                </a:cubicBezTo>
                <a:lnTo>
                  <a:pt x="8286767" y="488977"/>
                </a:lnTo>
                <a:lnTo>
                  <a:pt x="8286767" y="513089"/>
                </a:lnTo>
                <a:lnTo>
                  <a:pt x="368018" y="513089"/>
                </a:lnTo>
                <a:cubicBezTo>
                  <a:pt x="110405" y="513089"/>
                  <a:pt x="26649" y="336694"/>
                  <a:pt x="0" y="225019"/>
                </a:cubicBezTo>
                <a:lnTo>
                  <a:pt x="0" y="11822"/>
                </a:lnTo>
                <a:lnTo>
                  <a:pt x="4615" y="0"/>
                </a:lnTo>
                <a:close/>
              </a:path>
            </a:pathLst>
          </a:custGeom>
          <a:solidFill>
            <a:schemeClr val="bg1"/>
          </a:solidFill>
          <a:ln w="1269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rtl="0"/>
            <a:endParaRPr lang="ru-RU" noProof="0" dirty="0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B7EF9C60-0FED-4965-A9BC-CE69886A38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ДД.ММ.20XX</a:t>
            </a:r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239F2410-4015-48DB-BB4D-B5944D8C1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11" name="Номер слайда 10">
            <a:extLst>
              <a:ext uri="{FF2B5EF4-FFF2-40B4-BE49-F238E27FC236}">
                <a16:creationId xmlns:a16="http://schemas.microsoft.com/office/drawing/2014/main" xmlns="" id="{C44F5F26-1B35-405A-AD75-5DFF48CF6B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495E168-DA5E-4888-8D8A-92B118324C14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4934448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Овал 47">
            <a:extLst>
              <a:ext uri="{FF2B5EF4-FFF2-40B4-BE49-F238E27FC236}">
                <a16:creationId xmlns:a16="http://schemas.microsoft.com/office/drawing/2014/main" xmlns="" id="{2F290D8B-987A-4555-890C-F3CD026BF7BF}"/>
              </a:ext>
            </a:extLst>
          </p:cNvPr>
          <p:cNvSpPr/>
          <p:nvPr userDrawn="1"/>
        </p:nvSpPr>
        <p:spPr>
          <a:xfrm>
            <a:off x="10893420" y="5803030"/>
            <a:ext cx="385200" cy="3852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49" name="Графический объект 12">
            <a:extLst>
              <a:ext uri="{FF2B5EF4-FFF2-40B4-BE49-F238E27FC236}">
                <a16:creationId xmlns:a16="http://schemas.microsoft.com/office/drawing/2014/main" xmlns="" id="{6139C5E6-5A04-4458-8EF9-628BFBA73A92}"/>
              </a:ext>
            </a:extLst>
          </p:cNvPr>
          <p:cNvSpPr/>
          <p:nvPr userDrawn="1"/>
        </p:nvSpPr>
        <p:spPr>
          <a:xfrm>
            <a:off x="11334292" y="5787811"/>
            <a:ext cx="870509" cy="409651"/>
          </a:xfrm>
          <a:custGeom>
            <a:avLst/>
            <a:gdLst>
              <a:gd name="connsiteX0" fmla="*/ 203546 w 870509"/>
              <a:gd name="connsiteY0" fmla="*/ 400690 h 409651"/>
              <a:gd name="connsiteX1" fmla="*/ 860268 w 870509"/>
              <a:gd name="connsiteY1" fmla="*/ 400690 h 409651"/>
              <a:gd name="connsiteX2" fmla="*/ 860268 w 870509"/>
              <a:gd name="connsiteY2" fmla="*/ 12802 h 409651"/>
              <a:gd name="connsiteX3" fmla="*/ 203546 w 870509"/>
              <a:gd name="connsiteY3" fmla="*/ 12802 h 409651"/>
              <a:gd name="connsiteX4" fmla="*/ 12802 w 870509"/>
              <a:gd name="connsiteY4" fmla="*/ 203545 h 409651"/>
              <a:gd name="connsiteX5" fmla="*/ 12802 w 870509"/>
              <a:gd name="connsiteY5" fmla="*/ 211226 h 409651"/>
              <a:gd name="connsiteX6" fmla="*/ 203546 w 870509"/>
              <a:gd name="connsiteY6" fmla="*/ 400690 h 4096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70509" h="409651">
                <a:moveTo>
                  <a:pt x="203546" y="400690"/>
                </a:moveTo>
                <a:lnTo>
                  <a:pt x="860268" y="400690"/>
                </a:lnTo>
                <a:lnTo>
                  <a:pt x="860268" y="12802"/>
                </a:lnTo>
                <a:lnTo>
                  <a:pt x="203546" y="12802"/>
                </a:lnTo>
                <a:cubicBezTo>
                  <a:pt x="203546" y="12802"/>
                  <a:pt x="12802" y="12802"/>
                  <a:pt x="12802" y="203545"/>
                </a:cubicBezTo>
                <a:lnTo>
                  <a:pt x="12802" y="211226"/>
                </a:lnTo>
                <a:cubicBezTo>
                  <a:pt x="12802" y="209946"/>
                  <a:pt x="12802" y="400690"/>
                  <a:pt x="203546" y="400690"/>
                </a:cubicBezTo>
                <a:close/>
              </a:path>
            </a:pathLst>
          </a:custGeom>
          <a:gradFill flip="none" rotWithShape="1">
            <a:gsLst>
              <a:gs pos="12000">
                <a:schemeClr val="accent1"/>
              </a:gs>
              <a:gs pos="100000">
                <a:schemeClr val="accent3"/>
              </a:gs>
            </a:gsLst>
            <a:lin ang="0" scaled="1"/>
            <a:tileRect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DC2A0631-3130-4C36-8E5E-80464B1A62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ДД.ММ.20XX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79230F82-FE68-4450-98DF-5D29369AEE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12290" y="5797769"/>
            <a:ext cx="4114800" cy="365125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EE6603C1-6E1A-4E4B-9555-31D84B6BD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495E168-DA5E-4888-8D8A-92B118324C14}" type="slidenum">
              <a:rPr lang="ru-RU" noProof="0" smtClean="0"/>
              <a:t>‹#›</a:t>
            </a:fld>
            <a:endParaRPr lang="ru-RU" noProof="0" dirty="0"/>
          </a:p>
        </p:txBody>
      </p:sp>
      <p:grpSp>
        <p:nvGrpSpPr>
          <p:cNvPr id="41" name="Графический объект 39">
            <a:extLst>
              <a:ext uri="{FF2B5EF4-FFF2-40B4-BE49-F238E27FC236}">
                <a16:creationId xmlns:a16="http://schemas.microsoft.com/office/drawing/2014/main" xmlns="" id="{1D75FFD8-3F66-48B3-BB01-D4B8A9496851}"/>
              </a:ext>
            </a:extLst>
          </p:cNvPr>
          <p:cNvGrpSpPr/>
          <p:nvPr userDrawn="1"/>
        </p:nvGrpSpPr>
        <p:grpSpPr>
          <a:xfrm>
            <a:off x="10008352" y="0"/>
            <a:ext cx="2188800" cy="1933794"/>
            <a:chOff x="10003200" y="0"/>
            <a:chExt cx="2188800" cy="1933794"/>
          </a:xfrm>
        </p:grpSpPr>
        <p:sp>
          <p:nvSpPr>
            <p:cNvPr id="42" name="Полилиния: Фигура 41">
              <a:extLst>
                <a:ext uri="{FF2B5EF4-FFF2-40B4-BE49-F238E27FC236}">
                  <a16:creationId xmlns:a16="http://schemas.microsoft.com/office/drawing/2014/main" xmlns="" id="{9BA0EC60-510D-41EF-AFE6-E4E6BD83F8C9}"/>
                </a:ext>
              </a:extLst>
            </p:cNvPr>
            <p:cNvSpPr/>
            <p:nvPr/>
          </p:nvSpPr>
          <p:spPr>
            <a:xfrm>
              <a:off x="10712341" y="-7969"/>
              <a:ext cx="1466283" cy="1009398"/>
            </a:xfrm>
            <a:custGeom>
              <a:avLst/>
              <a:gdLst>
                <a:gd name="connsiteX0" fmla="*/ 1467972 w 1466283"/>
                <a:gd name="connsiteY0" fmla="*/ 752798 h 1009397"/>
                <a:gd name="connsiteX1" fmla="*/ 1221466 w 1466283"/>
                <a:gd name="connsiteY1" fmla="*/ 871801 h 1009397"/>
                <a:gd name="connsiteX2" fmla="*/ 425635 w 1466283"/>
                <a:gd name="connsiteY2" fmla="*/ 821862 h 1009397"/>
                <a:gd name="connsiteX3" fmla="*/ 158942 w 1466283"/>
                <a:gd name="connsiteY3" fmla="*/ 510543 h 1009397"/>
                <a:gd name="connsiteX4" fmla="*/ 145129 w 1466283"/>
                <a:gd name="connsiteY4" fmla="*/ 482917 h 1009397"/>
                <a:gd name="connsiteX5" fmla="*/ 52689 w 1466283"/>
                <a:gd name="connsiteY5" fmla="*/ 7969 h 1009397"/>
                <a:gd name="connsiteX6" fmla="*/ 14439 w 1466283"/>
                <a:gd name="connsiteY6" fmla="*/ 7969 h 1009397"/>
                <a:gd name="connsiteX7" fmla="*/ 111128 w 1466283"/>
                <a:gd name="connsiteY7" fmla="*/ 499918 h 1009397"/>
                <a:gd name="connsiteX8" fmla="*/ 124941 w 1466283"/>
                <a:gd name="connsiteY8" fmla="*/ 527543 h 1009397"/>
                <a:gd name="connsiteX9" fmla="*/ 402260 w 1466283"/>
                <a:gd name="connsiteY9" fmla="*/ 851613 h 1009397"/>
                <a:gd name="connsiteX10" fmla="*/ 845333 w 1466283"/>
                <a:gd name="connsiteY10" fmla="*/ 1004617 h 1009397"/>
                <a:gd name="connsiteX11" fmla="*/ 1238467 w 1466283"/>
                <a:gd name="connsiteY11" fmla="*/ 906864 h 1009397"/>
                <a:gd name="connsiteX12" fmla="*/ 1467972 w 1466283"/>
                <a:gd name="connsiteY12" fmla="*/ 795299 h 1009397"/>
                <a:gd name="connsiteX13" fmla="*/ 1467972 w 1466283"/>
                <a:gd name="connsiteY13" fmla="*/ 752798 h 1009397"/>
                <a:gd name="connsiteX14" fmla="*/ 1467972 w 1466283"/>
                <a:gd name="connsiteY14" fmla="*/ 752798 h 1009397"/>
                <a:gd name="connsiteX15" fmla="*/ 1467972 w 1466283"/>
                <a:gd name="connsiteY15" fmla="*/ 752798 h 10093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466283" h="1009397">
                  <a:moveTo>
                    <a:pt x="1467972" y="752798"/>
                  </a:moveTo>
                  <a:lnTo>
                    <a:pt x="1221466" y="871801"/>
                  </a:lnTo>
                  <a:cubicBezTo>
                    <a:pt x="928209" y="1015242"/>
                    <a:pt x="660453" y="997179"/>
                    <a:pt x="425635" y="821862"/>
                  </a:cubicBezTo>
                  <a:cubicBezTo>
                    <a:pt x="250319" y="689047"/>
                    <a:pt x="158942" y="512668"/>
                    <a:pt x="158942" y="510543"/>
                  </a:cubicBezTo>
                  <a:lnTo>
                    <a:pt x="145129" y="482917"/>
                  </a:lnTo>
                  <a:cubicBezTo>
                    <a:pt x="61190" y="315038"/>
                    <a:pt x="29314" y="155660"/>
                    <a:pt x="52689" y="7969"/>
                  </a:cubicBezTo>
                  <a:lnTo>
                    <a:pt x="14439" y="7969"/>
                  </a:lnTo>
                  <a:cubicBezTo>
                    <a:pt x="-6812" y="163097"/>
                    <a:pt x="24001" y="327789"/>
                    <a:pt x="111128" y="499918"/>
                  </a:cubicBezTo>
                  <a:lnTo>
                    <a:pt x="124941" y="527543"/>
                  </a:lnTo>
                  <a:cubicBezTo>
                    <a:pt x="129191" y="534981"/>
                    <a:pt x="219506" y="714548"/>
                    <a:pt x="402260" y="851613"/>
                  </a:cubicBezTo>
                  <a:cubicBezTo>
                    <a:pt x="508512" y="931302"/>
                    <a:pt x="656203" y="1004617"/>
                    <a:pt x="845333" y="1004617"/>
                  </a:cubicBezTo>
                  <a:cubicBezTo>
                    <a:pt x="961148" y="1004617"/>
                    <a:pt x="1091838" y="976991"/>
                    <a:pt x="1238467" y="906864"/>
                  </a:cubicBezTo>
                  <a:lnTo>
                    <a:pt x="1467972" y="795299"/>
                  </a:lnTo>
                  <a:lnTo>
                    <a:pt x="1467972" y="752798"/>
                  </a:lnTo>
                  <a:lnTo>
                    <a:pt x="1467972" y="752798"/>
                  </a:lnTo>
                  <a:lnTo>
                    <a:pt x="1467972" y="752798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 dirty="0"/>
            </a:p>
          </p:txBody>
        </p:sp>
        <p:sp>
          <p:nvSpPr>
            <p:cNvPr id="43" name="Полилиния: Фигура 42">
              <a:extLst>
                <a:ext uri="{FF2B5EF4-FFF2-40B4-BE49-F238E27FC236}">
                  <a16:creationId xmlns:a16="http://schemas.microsoft.com/office/drawing/2014/main" xmlns="" id="{0162C508-E081-418C-A19D-15A59388C43A}"/>
                </a:ext>
              </a:extLst>
            </p:cNvPr>
            <p:cNvSpPr/>
            <p:nvPr/>
          </p:nvSpPr>
          <p:spPr>
            <a:xfrm>
              <a:off x="10014209" y="321414"/>
              <a:ext cx="2178175" cy="1593786"/>
            </a:xfrm>
            <a:custGeom>
              <a:avLst/>
              <a:gdLst>
                <a:gd name="connsiteX0" fmla="*/ 231247 w 2178174"/>
                <a:gd name="connsiteY0" fmla="*/ 950428 h 1593786"/>
                <a:gd name="connsiteX1" fmla="*/ 45305 w 2178174"/>
                <a:gd name="connsiteY1" fmla="*/ 1404126 h 1593786"/>
                <a:gd name="connsiteX2" fmla="*/ 50617 w 2178174"/>
                <a:gd name="connsiteY2" fmla="*/ 1415814 h 1593786"/>
                <a:gd name="connsiteX3" fmla="*/ 529816 w 2178174"/>
                <a:gd name="connsiteY3" fmla="*/ 1547566 h 1593786"/>
                <a:gd name="connsiteX4" fmla="*/ 2173541 w 2178174"/>
                <a:gd name="connsiteY4" fmla="*/ 749611 h 1593786"/>
                <a:gd name="connsiteX5" fmla="*/ 2173541 w 2178174"/>
                <a:gd name="connsiteY5" fmla="*/ 7969 h 1593786"/>
                <a:gd name="connsiteX6" fmla="*/ 231247 w 2178174"/>
                <a:gd name="connsiteY6" fmla="*/ 950428 h 15937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178174" h="1593786">
                  <a:moveTo>
                    <a:pt x="231247" y="950428"/>
                  </a:moveTo>
                  <a:cubicBezTo>
                    <a:pt x="231247" y="950428"/>
                    <a:pt x="-101324" y="1111932"/>
                    <a:pt x="45305" y="1404126"/>
                  </a:cubicBezTo>
                  <a:lnTo>
                    <a:pt x="50617" y="1415814"/>
                  </a:lnTo>
                  <a:cubicBezTo>
                    <a:pt x="50617" y="1415814"/>
                    <a:pt x="197246" y="1708008"/>
                    <a:pt x="529816" y="1547566"/>
                  </a:cubicBezTo>
                  <a:lnTo>
                    <a:pt x="2173541" y="749611"/>
                  </a:lnTo>
                  <a:lnTo>
                    <a:pt x="2173541" y="7969"/>
                  </a:lnTo>
                  <a:lnTo>
                    <a:pt x="231247" y="950428"/>
                  </a:ln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 dirty="0"/>
            </a:p>
          </p:txBody>
        </p:sp>
        <p:sp>
          <p:nvSpPr>
            <p:cNvPr id="44" name="Полилиния: Фигура 43">
              <a:extLst>
                <a:ext uri="{FF2B5EF4-FFF2-40B4-BE49-F238E27FC236}">
                  <a16:creationId xmlns:a16="http://schemas.microsoft.com/office/drawing/2014/main" xmlns="" id="{2A710D7D-FC65-4BF6-BDA4-E59B01AD6FBC}"/>
                </a:ext>
              </a:extLst>
            </p:cNvPr>
            <p:cNvSpPr/>
            <p:nvPr/>
          </p:nvSpPr>
          <p:spPr>
            <a:xfrm>
              <a:off x="10732016" y="-7969"/>
              <a:ext cx="1455658" cy="839394"/>
            </a:xfrm>
            <a:custGeom>
              <a:avLst/>
              <a:gdLst>
                <a:gd name="connsiteX0" fmla="*/ 123329 w 1455658"/>
                <a:gd name="connsiteY0" fmla="*/ 521168 h 839394"/>
                <a:gd name="connsiteX1" fmla="*/ 390022 w 1455658"/>
                <a:gd name="connsiteY1" fmla="*/ 834613 h 839394"/>
                <a:gd name="connsiteX2" fmla="*/ 1455734 w 1455658"/>
                <a:gd name="connsiteY2" fmla="*/ 317163 h 839394"/>
                <a:gd name="connsiteX3" fmla="*/ 1456797 w 1455658"/>
                <a:gd name="connsiteY3" fmla="*/ 7969 h 839394"/>
                <a:gd name="connsiteX4" fmla="*/ 14951 w 1455658"/>
                <a:gd name="connsiteY4" fmla="*/ 7969 h 839394"/>
                <a:gd name="connsiteX5" fmla="*/ 109516 w 1455658"/>
                <a:gd name="connsiteY5" fmla="*/ 493543 h 839394"/>
                <a:gd name="connsiteX6" fmla="*/ 123329 w 1455658"/>
                <a:gd name="connsiteY6" fmla="*/ 521168 h 83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55658" h="839394">
                  <a:moveTo>
                    <a:pt x="123329" y="521168"/>
                  </a:moveTo>
                  <a:cubicBezTo>
                    <a:pt x="123329" y="521168"/>
                    <a:pt x="212581" y="698610"/>
                    <a:pt x="390022" y="834613"/>
                  </a:cubicBezTo>
                  <a:lnTo>
                    <a:pt x="1455734" y="317163"/>
                  </a:lnTo>
                  <a:lnTo>
                    <a:pt x="1456797" y="7969"/>
                  </a:lnTo>
                  <a:lnTo>
                    <a:pt x="14951" y="7969"/>
                  </a:lnTo>
                  <a:cubicBezTo>
                    <a:pt x="-5237" y="145035"/>
                    <a:pt x="16014" y="307601"/>
                    <a:pt x="109516" y="493543"/>
                  </a:cubicBezTo>
                  <a:lnTo>
                    <a:pt x="123329" y="521168"/>
                  </a:ln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 dirty="0"/>
            </a:p>
          </p:txBody>
        </p:sp>
        <p:sp>
          <p:nvSpPr>
            <p:cNvPr id="45" name="Полилиния: фигура 44">
              <a:extLst>
                <a:ext uri="{FF2B5EF4-FFF2-40B4-BE49-F238E27FC236}">
                  <a16:creationId xmlns:a16="http://schemas.microsoft.com/office/drawing/2014/main" xmlns="" id="{18811B6B-BBB0-4D69-AEF8-AD0A7F9A4B57}"/>
                </a:ext>
              </a:extLst>
            </p:cNvPr>
            <p:cNvSpPr/>
            <p:nvPr/>
          </p:nvSpPr>
          <p:spPr>
            <a:xfrm>
              <a:off x="11124635" y="1146995"/>
              <a:ext cx="1062524" cy="743767"/>
            </a:xfrm>
            <a:custGeom>
              <a:avLst/>
              <a:gdLst>
                <a:gd name="connsiteX0" fmla="*/ 1064178 w 1062524"/>
                <a:gd name="connsiteY0" fmla="*/ 7969 h 743766"/>
                <a:gd name="connsiteX1" fmla="*/ 91968 w 1062524"/>
                <a:gd name="connsiteY1" fmla="*/ 480792 h 743766"/>
                <a:gd name="connsiteX2" fmla="*/ 22904 w 1062524"/>
                <a:gd name="connsiteY2" fmla="*/ 658234 h 743766"/>
                <a:gd name="connsiteX3" fmla="*/ 25029 w 1062524"/>
                <a:gd name="connsiteY3" fmla="*/ 663546 h 743766"/>
                <a:gd name="connsiteX4" fmla="*/ 209908 w 1062524"/>
                <a:gd name="connsiteY4" fmla="*/ 718798 h 743766"/>
                <a:gd name="connsiteX5" fmla="*/ 1064178 w 1062524"/>
                <a:gd name="connsiteY5" fmla="*/ 302288 h 743766"/>
                <a:gd name="connsiteX6" fmla="*/ 1064178 w 1062524"/>
                <a:gd name="connsiteY6" fmla="*/ 7969 h 7437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62524" h="743766">
                  <a:moveTo>
                    <a:pt x="1064178" y="7969"/>
                  </a:moveTo>
                  <a:lnTo>
                    <a:pt x="91968" y="480792"/>
                  </a:lnTo>
                  <a:cubicBezTo>
                    <a:pt x="91968" y="480792"/>
                    <a:pt x="-34472" y="543481"/>
                    <a:pt x="22904" y="658234"/>
                  </a:cubicBezTo>
                  <a:lnTo>
                    <a:pt x="25029" y="663546"/>
                  </a:lnTo>
                  <a:cubicBezTo>
                    <a:pt x="25029" y="663546"/>
                    <a:pt x="82405" y="780424"/>
                    <a:pt x="209908" y="718798"/>
                  </a:cubicBezTo>
                  <a:lnTo>
                    <a:pt x="1064178" y="302288"/>
                  </a:lnTo>
                  <a:lnTo>
                    <a:pt x="1064178" y="7969"/>
                  </a:ln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 dirty="0"/>
            </a:p>
          </p:txBody>
        </p:sp>
        <p:sp>
          <p:nvSpPr>
            <p:cNvPr id="46" name="Полилиния: Фигура 45">
              <a:extLst>
                <a:ext uri="{FF2B5EF4-FFF2-40B4-BE49-F238E27FC236}">
                  <a16:creationId xmlns:a16="http://schemas.microsoft.com/office/drawing/2014/main" xmlns="" id="{3DB7F04C-0D31-4172-9D02-F8C8B2043EB9}"/>
                </a:ext>
              </a:extLst>
            </p:cNvPr>
            <p:cNvSpPr/>
            <p:nvPr/>
          </p:nvSpPr>
          <p:spPr>
            <a:xfrm>
              <a:off x="11105057" y="1128932"/>
              <a:ext cx="1083775" cy="775643"/>
            </a:xfrm>
            <a:custGeom>
              <a:avLst/>
              <a:gdLst>
                <a:gd name="connsiteX0" fmla="*/ 219924 w 1083774"/>
                <a:gd name="connsiteY0" fmla="*/ 719860 h 775642"/>
                <a:gd name="connsiteX1" fmla="*/ 60545 w 1083774"/>
                <a:gd name="connsiteY1" fmla="*/ 674172 h 775642"/>
                <a:gd name="connsiteX2" fmla="*/ 58420 w 1083774"/>
                <a:gd name="connsiteY2" fmla="*/ 668859 h 775642"/>
                <a:gd name="connsiteX3" fmla="*/ 118984 w 1083774"/>
                <a:gd name="connsiteY3" fmla="*/ 515856 h 775642"/>
                <a:gd name="connsiteX4" fmla="*/ 1083756 w 1083774"/>
                <a:gd name="connsiteY4" fmla="*/ 48345 h 775642"/>
                <a:gd name="connsiteX5" fmla="*/ 1083756 w 1083774"/>
                <a:gd name="connsiteY5" fmla="*/ 7969 h 775642"/>
                <a:gd name="connsiteX6" fmla="*/ 103046 w 1083774"/>
                <a:gd name="connsiteY6" fmla="*/ 482917 h 775642"/>
                <a:gd name="connsiteX7" fmla="*/ 14856 w 1083774"/>
                <a:gd name="connsiteY7" fmla="*/ 578544 h 775642"/>
                <a:gd name="connsiteX8" fmla="*/ 24419 w 1083774"/>
                <a:gd name="connsiteY8" fmla="*/ 686922 h 775642"/>
                <a:gd name="connsiteX9" fmla="*/ 26544 w 1083774"/>
                <a:gd name="connsiteY9" fmla="*/ 692234 h 775642"/>
                <a:gd name="connsiteX10" fmla="*/ 157235 w 1083774"/>
                <a:gd name="connsiteY10" fmla="*/ 775111 h 775642"/>
                <a:gd name="connsiteX11" fmla="*/ 236924 w 1083774"/>
                <a:gd name="connsiteY11" fmla="*/ 754923 h 775642"/>
                <a:gd name="connsiteX12" fmla="*/ 1083756 w 1083774"/>
                <a:gd name="connsiteY12" fmla="*/ 344789 h 775642"/>
                <a:gd name="connsiteX13" fmla="*/ 1083756 w 1083774"/>
                <a:gd name="connsiteY13" fmla="*/ 301226 h 775642"/>
                <a:gd name="connsiteX14" fmla="*/ 219924 w 1083774"/>
                <a:gd name="connsiteY14" fmla="*/ 719860 h 7756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083774" h="775642">
                  <a:moveTo>
                    <a:pt x="219924" y="719860"/>
                  </a:moveTo>
                  <a:cubicBezTo>
                    <a:pt x="112609" y="771924"/>
                    <a:pt x="65858" y="683734"/>
                    <a:pt x="60545" y="674172"/>
                  </a:cubicBezTo>
                  <a:lnTo>
                    <a:pt x="58420" y="668859"/>
                  </a:lnTo>
                  <a:cubicBezTo>
                    <a:pt x="9544" y="571107"/>
                    <a:pt x="114734" y="519043"/>
                    <a:pt x="118984" y="515856"/>
                  </a:cubicBezTo>
                  <a:lnTo>
                    <a:pt x="1083756" y="48345"/>
                  </a:lnTo>
                  <a:lnTo>
                    <a:pt x="1083756" y="7969"/>
                  </a:lnTo>
                  <a:lnTo>
                    <a:pt x="103046" y="482917"/>
                  </a:lnTo>
                  <a:cubicBezTo>
                    <a:pt x="100921" y="483980"/>
                    <a:pt x="36107" y="516918"/>
                    <a:pt x="14856" y="578544"/>
                  </a:cubicBezTo>
                  <a:cubicBezTo>
                    <a:pt x="3169" y="613608"/>
                    <a:pt x="6356" y="649733"/>
                    <a:pt x="24419" y="686922"/>
                  </a:cubicBezTo>
                  <a:lnTo>
                    <a:pt x="26544" y="692234"/>
                  </a:lnTo>
                  <a:cubicBezTo>
                    <a:pt x="44607" y="726235"/>
                    <a:pt x="88171" y="775111"/>
                    <a:pt x="157235" y="775111"/>
                  </a:cubicBezTo>
                  <a:cubicBezTo>
                    <a:pt x="180610" y="775111"/>
                    <a:pt x="207173" y="768736"/>
                    <a:pt x="236924" y="754923"/>
                  </a:cubicBezTo>
                  <a:lnTo>
                    <a:pt x="1083756" y="344789"/>
                  </a:lnTo>
                  <a:lnTo>
                    <a:pt x="1083756" y="301226"/>
                  </a:lnTo>
                  <a:lnTo>
                    <a:pt x="219924" y="719860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 dirty="0"/>
            </a:p>
          </p:txBody>
        </p:sp>
        <p:sp>
          <p:nvSpPr>
            <p:cNvPr id="47" name="Полилиния: Фигура 46">
              <a:extLst>
                <a:ext uri="{FF2B5EF4-FFF2-40B4-BE49-F238E27FC236}">
                  <a16:creationId xmlns:a16="http://schemas.microsoft.com/office/drawing/2014/main" xmlns="" id="{1FB04931-77A8-4259-95CA-DA7DEDB2DEFD}"/>
                </a:ext>
              </a:extLst>
            </p:cNvPr>
            <p:cNvSpPr/>
            <p:nvPr/>
          </p:nvSpPr>
          <p:spPr>
            <a:xfrm>
              <a:off x="9994666" y="301226"/>
              <a:ext cx="2199425" cy="1636287"/>
            </a:xfrm>
            <a:custGeom>
              <a:avLst/>
              <a:gdLst>
                <a:gd name="connsiteX0" fmla="*/ 538733 w 2199425"/>
                <a:gd name="connsiteY0" fmla="*/ 1550754 h 1636287"/>
                <a:gd name="connsiteX1" fmla="*/ 86098 w 2199425"/>
                <a:gd name="connsiteY1" fmla="*/ 1428564 h 1636287"/>
                <a:gd name="connsiteX2" fmla="*/ 80785 w 2199425"/>
                <a:gd name="connsiteY2" fmla="*/ 1416876 h 1636287"/>
                <a:gd name="connsiteX3" fmla="*/ 115848 w 2199425"/>
                <a:gd name="connsiteY3" fmla="*/ 1102369 h 1636287"/>
                <a:gd name="connsiteX4" fmla="*/ 257164 w 2199425"/>
                <a:gd name="connsiteY4" fmla="*/ 988679 h 1636287"/>
                <a:gd name="connsiteX5" fmla="*/ 2193084 w 2199425"/>
                <a:gd name="connsiteY5" fmla="*/ 49407 h 1636287"/>
                <a:gd name="connsiteX6" fmla="*/ 2193084 w 2199425"/>
                <a:gd name="connsiteY6" fmla="*/ 7969 h 1636287"/>
                <a:gd name="connsiteX7" fmla="*/ 241226 w 2199425"/>
                <a:gd name="connsiteY7" fmla="*/ 954678 h 1636287"/>
                <a:gd name="connsiteX8" fmla="*/ 23409 w 2199425"/>
                <a:gd name="connsiteY8" fmla="*/ 1187371 h 1636287"/>
                <a:gd name="connsiteX9" fmla="*/ 47847 w 2199425"/>
                <a:gd name="connsiteY9" fmla="*/ 1433876 h 1636287"/>
                <a:gd name="connsiteX10" fmla="*/ 53160 w 2199425"/>
                <a:gd name="connsiteY10" fmla="*/ 1445564 h 1636287"/>
                <a:gd name="connsiteX11" fmla="*/ 358104 w 2199425"/>
                <a:gd name="connsiteY11" fmla="*/ 1635756 h 1636287"/>
                <a:gd name="connsiteX12" fmla="*/ 555734 w 2199425"/>
                <a:gd name="connsiteY12" fmla="*/ 1585817 h 1636287"/>
                <a:gd name="connsiteX13" fmla="*/ 2193084 w 2199425"/>
                <a:gd name="connsiteY13" fmla="*/ 789987 h 1636287"/>
                <a:gd name="connsiteX14" fmla="*/ 2193084 w 2199425"/>
                <a:gd name="connsiteY14" fmla="*/ 748548 h 1636287"/>
                <a:gd name="connsiteX15" fmla="*/ 538733 w 2199425"/>
                <a:gd name="connsiteY15" fmla="*/ 1550754 h 1636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199425" h="1636287">
                  <a:moveTo>
                    <a:pt x="538733" y="1550754"/>
                  </a:moveTo>
                  <a:cubicBezTo>
                    <a:pt x="228476" y="1701633"/>
                    <a:pt x="90348" y="1439189"/>
                    <a:pt x="86098" y="1428564"/>
                  </a:cubicBezTo>
                  <a:lnTo>
                    <a:pt x="80785" y="1416876"/>
                  </a:lnTo>
                  <a:cubicBezTo>
                    <a:pt x="24471" y="1303186"/>
                    <a:pt x="35097" y="1196934"/>
                    <a:pt x="115848" y="1102369"/>
                  </a:cubicBezTo>
                  <a:cubicBezTo>
                    <a:pt x="176412" y="1030117"/>
                    <a:pt x="256102" y="989741"/>
                    <a:pt x="257164" y="988679"/>
                  </a:cubicBezTo>
                  <a:lnTo>
                    <a:pt x="2193084" y="49407"/>
                  </a:lnTo>
                  <a:lnTo>
                    <a:pt x="2193084" y="7969"/>
                  </a:lnTo>
                  <a:lnTo>
                    <a:pt x="241226" y="954678"/>
                  </a:lnTo>
                  <a:cubicBezTo>
                    <a:pt x="234851" y="958928"/>
                    <a:pt x="74410" y="1037555"/>
                    <a:pt x="23409" y="1187371"/>
                  </a:cubicBezTo>
                  <a:cubicBezTo>
                    <a:pt x="-3154" y="1265998"/>
                    <a:pt x="4283" y="1348875"/>
                    <a:pt x="47847" y="1433876"/>
                  </a:cubicBezTo>
                  <a:lnTo>
                    <a:pt x="53160" y="1445564"/>
                  </a:lnTo>
                  <a:cubicBezTo>
                    <a:pt x="53160" y="1447689"/>
                    <a:pt x="150912" y="1635756"/>
                    <a:pt x="358104" y="1635756"/>
                  </a:cubicBezTo>
                  <a:cubicBezTo>
                    <a:pt x="415480" y="1635756"/>
                    <a:pt x="481357" y="1621943"/>
                    <a:pt x="555734" y="1585817"/>
                  </a:cubicBezTo>
                  <a:lnTo>
                    <a:pt x="2193084" y="789987"/>
                  </a:lnTo>
                  <a:lnTo>
                    <a:pt x="2193084" y="748548"/>
                  </a:lnTo>
                  <a:lnTo>
                    <a:pt x="538733" y="1550754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 dirty="0"/>
            </a:p>
          </p:txBody>
        </p:sp>
      </p:grpSp>
      <p:sp>
        <p:nvSpPr>
          <p:cNvPr id="18" name="Объект 2">
            <a:extLst>
              <a:ext uri="{FF2B5EF4-FFF2-40B4-BE49-F238E27FC236}">
                <a16:creationId xmlns:a16="http://schemas.microsoft.com/office/drawing/2014/main" xmlns="" id="{D7B996D2-06BA-413A-BDEE-428A188D3A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 rtlCol="0">
            <a:normAutofit/>
          </a:bodyPr>
          <a:lstStyle>
            <a:lvl1pPr>
              <a:defRPr sz="160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 sz="1100">
                <a:solidFill>
                  <a:schemeClr val="tx1"/>
                </a:solidFill>
              </a:defRPr>
            </a:lvl4pPr>
            <a:lvl5pPr>
              <a:defRPr sz="1100">
                <a:solidFill>
                  <a:schemeClr val="tx1"/>
                </a:solidFill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7" name="Заголовок 6">
            <a:extLst>
              <a:ext uri="{FF2B5EF4-FFF2-40B4-BE49-F238E27FC236}">
                <a16:creationId xmlns:a16="http://schemas.microsoft.com/office/drawing/2014/main" xmlns="" id="{5E5109FC-8CB6-4120-99CF-163DDAB906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9050518" cy="945498"/>
          </a:xfrm>
        </p:spPr>
        <p:txBody>
          <a:bodyPr rtlCol="0"/>
          <a:lstStyle/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20" name="Графический объект 19">
            <a:extLst>
              <a:ext uri="{FF2B5EF4-FFF2-40B4-BE49-F238E27FC236}">
                <a16:creationId xmlns:a16="http://schemas.microsoft.com/office/drawing/2014/main" xmlns="" id="{9462DA56-F882-470A-8F8C-A55B25FD8A7A}"/>
              </a:ext>
            </a:extLst>
          </p:cNvPr>
          <p:cNvSpPr/>
          <p:nvPr userDrawn="1"/>
        </p:nvSpPr>
        <p:spPr>
          <a:xfrm>
            <a:off x="838200" y="1492524"/>
            <a:ext cx="6153912" cy="151200"/>
          </a:xfrm>
          <a:custGeom>
            <a:avLst/>
            <a:gdLst>
              <a:gd name="connsiteX0" fmla="*/ 4568666 w 4629150"/>
              <a:gd name="connsiteY0" fmla="*/ 118586 h 123825"/>
              <a:gd name="connsiteX1" fmla="*/ 62389 w 4629150"/>
              <a:gd name="connsiteY1" fmla="*/ 118586 h 123825"/>
              <a:gd name="connsiteX2" fmla="*/ 7144 w 4629150"/>
              <a:gd name="connsiteY2" fmla="*/ 62389 h 123825"/>
              <a:gd name="connsiteX3" fmla="*/ 7144 w 4629150"/>
              <a:gd name="connsiteY3" fmla="*/ 62389 h 123825"/>
              <a:gd name="connsiteX4" fmla="*/ 62389 w 4629150"/>
              <a:gd name="connsiteY4" fmla="*/ 7144 h 123825"/>
              <a:gd name="connsiteX5" fmla="*/ 4568666 w 4629150"/>
              <a:gd name="connsiteY5" fmla="*/ 7144 h 123825"/>
              <a:gd name="connsiteX6" fmla="*/ 4623912 w 4629150"/>
              <a:gd name="connsiteY6" fmla="*/ 62389 h 123825"/>
              <a:gd name="connsiteX7" fmla="*/ 4623912 w 4629150"/>
              <a:gd name="connsiteY7" fmla="*/ 62389 h 123825"/>
              <a:gd name="connsiteX8" fmla="*/ 4568666 w 4629150"/>
              <a:gd name="connsiteY8" fmla="*/ 118586 h 123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629150" h="123825">
                <a:moveTo>
                  <a:pt x="4568666" y="118586"/>
                </a:moveTo>
                <a:lnTo>
                  <a:pt x="62389" y="118586"/>
                </a:lnTo>
                <a:cubicBezTo>
                  <a:pt x="31909" y="118586"/>
                  <a:pt x="7144" y="92869"/>
                  <a:pt x="7144" y="62389"/>
                </a:cubicBezTo>
                <a:lnTo>
                  <a:pt x="7144" y="62389"/>
                </a:lnTo>
                <a:cubicBezTo>
                  <a:pt x="7144" y="31909"/>
                  <a:pt x="31909" y="7144"/>
                  <a:pt x="62389" y="7144"/>
                </a:cubicBezTo>
                <a:lnTo>
                  <a:pt x="4568666" y="7144"/>
                </a:lnTo>
                <a:cubicBezTo>
                  <a:pt x="4599147" y="7144"/>
                  <a:pt x="4623912" y="31909"/>
                  <a:pt x="4623912" y="62389"/>
                </a:cubicBezTo>
                <a:lnTo>
                  <a:pt x="4623912" y="62389"/>
                </a:lnTo>
                <a:cubicBezTo>
                  <a:pt x="4623912" y="92869"/>
                  <a:pt x="4599147" y="118586"/>
                  <a:pt x="4568666" y="118586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3"/>
              </a:gs>
            </a:gsLst>
            <a:lin ang="0" scaled="1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8580124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Овал 47">
            <a:extLst>
              <a:ext uri="{FF2B5EF4-FFF2-40B4-BE49-F238E27FC236}">
                <a16:creationId xmlns:a16="http://schemas.microsoft.com/office/drawing/2014/main" xmlns="" id="{2F290D8B-987A-4555-890C-F3CD026BF7BF}"/>
              </a:ext>
            </a:extLst>
          </p:cNvPr>
          <p:cNvSpPr/>
          <p:nvPr userDrawn="1"/>
        </p:nvSpPr>
        <p:spPr>
          <a:xfrm>
            <a:off x="10893420" y="5803030"/>
            <a:ext cx="385200" cy="3852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49" name="Графический объект 12">
            <a:extLst>
              <a:ext uri="{FF2B5EF4-FFF2-40B4-BE49-F238E27FC236}">
                <a16:creationId xmlns:a16="http://schemas.microsoft.com/office/drawing/2014/main" xmlns="" id="{6139C5E6-5A04-4458-8EF9-628BFBA73A92}"/>
              </a:ext>
            </a:extLst>
          </p:cNvPr>
          <p:cNvSpPr/>
          <p:nvPr userDrawn="1"/>
        </p:nvSpPr>
        <p:spPr>
          <a:xfrm>
            <a:off x="11334292" y="5787811"/>
            <a:ext cx="870509" cy="409651"/>
          </a:xfrm>
          <a:custGeom>
            <a:avLst/>
            <a:gdLst>
              <a:gd name="connsiteX0" fmla="*/ 203546 w 870509"/>
              <a:gd name="connsiteY0" fmla="*/ 400690 h 409651"/>
              <a:gd name="connsiteX1" fmla="*/ 860268 w 870509"/>
              <a:gd name="connsiteY1" fmla="*/ 400690 h 409651"/>
              <a:gd name="connsiteX2" fmla="*/ 860268 w 870509"/>
              <a:gd name="connsiteY2" fmla="*/ 12802 h 409651"/>
              <a:gd name="connsiteX3" fmla="*/ 203546 w 870509"/>
              <a:gd name="connsiteY3" fmla="*/ 12802 h 409651"/>
              <a:gd name="connsiteX4" fmla="*/ 12802 w 870509"/>
              <a:gd name="connsiteY4" fmla="*/ 203545 h 409651"/>
              <a:gd name="connsiteX5" fmla="*/ 12802 w 870509"/>
              <a:gd name="connsiteY5" fmla="*/ 211226 h 409651"/>
              <a:gd name="connsiteX6" fmla="*/ 203546 w 870509"/>
              <a:gd name="connsiteY6" fmla="*/ 400690 h 4096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70509" h="409651">
                <a:moveTo>
                  <a:pt x="203546" y="400690"/>
                </a:moveTo>
                <a:lnTo>
                  <a:pt x="860268" y="400690"/>
                </a:lnTo>
                <a:lnTo>
                  <a:pt x="860268" y="12802"/>
                </a:lnTo>
                <a:lnTo>
                  <a:pt x="203546" y="12802"/>
                </a:lnTo>
                <a:cubicBezTo>
                  <a:pt x="203546" y="12802"/>
                  <a:pt x="12802" y="12802"/>
                  <a:pt x="12802" y="203545"/>
                </a:cubicBezTo>
                <a:lnTo>
                  <a:pt x="12802" y="211226"/>
                </a:lnTo>
                <a:cubicBezTo>
                  <a:pt x="12802" y="209946"/>
                  <a:pt x="12802" y="400690"/>
                  <a:pt x="203546" y="400690"/>
                </a:cubicBezTo>
                <a:close/>
              </a:path>
            </a:pathLst>
          </a:custGeom>
          <a:gradFill flip="none" rotWithShape="1">
            <a:gsLst>
              <a:gs pos="12000">
                <a:schemeClr val="accent1"/>
              </a:gs>
              <a:gs pos="100000">
                <a:schemeClr val="accent3"/>
              </a:gs>
            </a:gsLst>
            <a:lin ang="0" scaled="1"/>
            <a:tileRect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DC2A0631-3130-4C36-8E5E-80464B1A62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ДД.ММ.20XX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79230F82-FE68-4450-98DF-5D29369AEE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12290" y="5797769"/>
            <a:ext cx="4114800" cy="365125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EE6603C1-6E1A-4E4B-9555-31D84B6BD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495E168-DA5E-4888-8D8A-92B118324C14}" type="slidenum">
              <a:rPr lang="ru-RU" noProof="0" smtClean="0"/>
              <a:t>‹#›</a:t>
            </a:fld>
            <a:endParaRPr lang="ru-RU" noProof="0" dirty="0"/>
          </a:p>
        </p:txBody>
      </p:sp>
      <p:grpSp>
        <p:nvGrpSpPr>
          <p:cNvPr id="41" name="Графический объект 39">
            <a:extLst>
              <a:ext uri="{FF2B5EF4-FFF2-40B4-BE49-F238E27FC236}">
                <a16:creationId xmlns:a16="http://schemas.microsoft.com/office/drawing/2014/main" xmlns="" id="{1D75FFD8-3F66-48B3-BB01-D4B8A9496851}"/>
              </a:ext>
            </a:extLst>
          </p:cNvPr>
          <p:cNvGrpSpPr/>
          <p:nvPr userDrawn="1"/>
        </p:nvGrpSpPr>
        <p:grpSpPr>
          <a:xfrm>
            <a:off x="10008352" y="0"/>
            <a:ext cx="2188800" cy="1933794"/>
            <a:chOff x="10003200" y="0"/>
            <a:chExt cx="2188800" cy="1933794"/>
          </a:xfrm>
        </p:grpSpPr>
        <p:sp>
          <p:nvSpPr>
            <p:cNvPr id="42" name="Полилиния: Фигура 41">
              <a:extLst>
                <a:ext uri="{FF2B5EF4-FFF2-40B4-BE49-F238E27FC236}">
                  <a16:creationId xmlns:a16="http://schemas.microsoft.com/office/drawing/2014/main" xmlns="" id="{9BA0EC60-510D-41EF-AFE6-E4E6BD83F8C9}"/>
                </a:ext>
              </a:extLst>
            </p:cNvPr>
            <p:cNvSpPr/>
            <p:nvPr/>
          </p:nvSpPr>
          <p:spPr>
            <a:xfrm>
              <a:off x="10712341" y="-7969"/>
              <a:ext cx="1466283" cy="1009398"/>
            </a:xfrm>
            <a:custGeom>
              <a:avLst/>
              <a:gdLst>
                <a:gd name="connsiteX0" fmla="*/ 1467972 w 1466283"/>
                <a:gd name="connsiteY0" fmla="*/ 752798 h 1009397"/>
                <a:gd name="connsiteX1" fmla="*/ 1221466 w 1466283"/>
                <a:gd name="connsiteY1" fmla="*/ 871801 h 1009397"/>
                <a:gd name="connsiteX2" fmla="*/ 425635 w 1466283"/>
                <a:gd name="connsiteY2" fmla="*/ 821862 h 1009397"/>
                <a:gd name="connsiteX3" fmla="*/ 158942 w 1466283"/>
                <a:gd name="connsiteY3" fmla="*/ 510543 h 1009397"/>
                <a:gd name="connsiteX4" fmla="*/ 145129 w 1466283"/>
                <a:gd name="connsiteY4" fmla="*/ 482917 h 1009397"/>
                <a:gd name="connsiteX5" fmla="*/ 52689 w 1466283"/>
                <a:gd name="connsiteY5" fmla="*/ 7969 h 1009397"/>
                <a:gd name="connsiteX6" fmla="*/ 14439 w 1466283"/>
                <a:gd name="connsiteY6" fmla="*/ 7969 h 1009397"/>
                <a:gd name="connsiteX7" fmla="*/ 111128 w 1466283"/>
                <a:gd name="connsiteY7" fmla="*/ 499918 h 1009397"/>
                <a:gd name="connsiteX8" fmla="*/ 124941 w 1466283"/>
                <a:gd name="connsiteY8" fmla="*/ 527543 h 1009397"/>
                <a:gd name="connsiteX9" fmla="*/ 402260 w 1466283"/>
                <a:gd name="connsiteY9" fmla="*/ 851613 h 1009397"/>
                <a:gd name="connsiteX10" fmla="*/ 845333 w 1466283"/>
                <a:gd name="connsiteY10" fmla="*/ 1004617 h 1009397"/>
                <a:gd name="connsiteX11" fmla="*/ 1238467 w 1466283"/>
                <a:gd name="connsiteY11" fmla="*/ 906864 h 1009397"/>
                <a:gd name="connsiteX12" fmla="*/ 1467972 w 1466283"/>
                <a:gd name="connsiteY12" fmla="*/ 795299 h 1009397"/>
                <a:gd name="connsiteX13" fmla="*/ 1467972 w 1466283"/>
                <a:gd name="connsiteY13" fmla="*/ 752798 h 1009397"/>
                <a:gd name="connsiteX14" fmla="*/ 1467972 w 1466283"/>
                <a:gd name="connsiteY14" fmla="*/ 752798 h 1009397"/>
                <a:gd name="connsiteX15" fmla="*/ 1467972 w 1466283"/>
                <a:gd name="connsiteY15" fmla="*/ 752798 h 10093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466283" h="1009397">
                  <a:moveTo>
                    <a:pt x="1467972" y="752798"/>
                  </a:moveTo>
                  <a:lnTo>
                    <a:pt x="1221466" y="871801"/>
                  </a:lnTo>
                  <a:cubicBezTo>
                    <a:pt x="928209" y="1015242"/>
                    <a:pt x="660453" y="997179"/>
                    <a:pt x="425635" y="821862"/>
                  </a:cubicBezTo>
                  <a:cubicBezTo>
                    <a:pt x="250319" y="689047"/>
                    <a:pt x="158942" y="512668"/>
                    <a:pt x="158942" y="510543"/>
                  </a:cubicBezTo>
                  <a:lnTo>
                    <a:pt x="145129" y="482917"/>
                  </a:lnTo>
                  <a:cubicBezTo>
                    <a:pt x="61190" y="315038"/>
                    <a:pt x="29314" y="155660"/>
                    <a:pt x="52689" y="7969"/>
                  </a:cubicBezTo>
                  <a:lnTo>
                    <a:pt x="14439" y="7969"/>
                  </a:lnTo>
                  <a:cubicBezTo>
                    <a:pt x="-6812" y="163097"/>
                    <a:pt x="24001" y="327789"/>
                    <a:pt x="111128" y="499918"/>
                  </a:cubicBezTo>
                  <a:lnTo>
                    <a:pt x="124941" y="527543"/>
                  </a:lnTo>
                  <a:cubicBezTo>
                    <a:pt x="129191" y="534981"/>
                    <a:pt x="219506" y="714548"/>
                    <a:pt x="402260" y="851613"/>
                  </a:cubicBezTo>
                  <a:cubicBezTo>
                    <a:pt x="508512" y="931302"/>
                    <a:pt x="656203" y="1004617"/>
                    <a:pt x="845333" y="1004617"/>
                  </a:cubicBezTo>
                  <a:cubicBezTo>
                    <a:pt x="961148" y="1004617"/>
                    <a:pt x="1091838" y="976991"/>
                    <a:pt x="1238467" y="906864"/>
                  </a:cubicBezTo>
                  <a:lnTo>
                    <a:pt x="1467972" y="795299"/>
                  </a:lnTo>
                  <a:lnTo>
                    <a:pt x="1467972" y="752798"/>
                  </a:lnTo>
                  <a:lnTo>
                    <a:pt x="1467972" y="752798"/>
                  </a:lnTo>
                  <a:lnTo>
                    <a:pt x="1467972" y="752798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 dirty="0"/>
            </a:p>
          </p:txBody>
        </p:sp>
        <p:sp>
          <p:nvSpPr>
            <p:cNvPr id="43" name="Полилиния: Фигура 42">
              <a:extLst>
                <a:ext uri="{FF2B5EF4-FFF2-40B4-BE49-F238E27FC236}">
                  <a16:creationId xmlns:a16="http://schemas.microsoft.com/office/drawing/2014/main" xmlns="" id="{0162C508-E081-418C-A19D-15A59388C43A}"/>
                </a:ext>
              </a:extLst>
            </p:cNvPr>
            <p:cNvSpPr/>
            <p:nvPr/>
          </p:nvSpPr>
          <p:spPr>
            <a:xfrm>
              <a:off x="10014209" y="321414"/>
              <a:ext cx="2178175" cy="1593786"/>
            </a:xfrm>
            <a:custGeom>
              <a:avLst/>
              <a:gdLst>
                <a:gd name="connsiteX0" fmla="*/ 231247 w 2178174"/>
                <a:gd name="connsiteY0" fmla="*/ 950428 h 1593786"/>
                <a:gd name="connsiteX1" fmla="*/ 45305 w 2178174"/>
                <a:gd name="connsiteY1" fmla="*/ 1404126 h 1593786"/>
                <a:gd name="connsiteX2" fmla="*/ 50617 w 2178174"/>
                <a:gd name="connsiteY2" fmla="*/ 1415814 h 1593786"/>
                <a:gd name="connsiteX3" fmla="*/ 529816 w 2178174"/>
                <a:gd name="connsiteY3" fmla="*/ 1547566 h 1593786"/>
                <a:gd name="connsiteX4" fmla="*/ 2173541 w 2178174"/>
                <a:gd name="connsiteY4" fmla="*/ 749611 h 1593786"/>
                <a:gd name="connsiteX5" fmla="*/ 2173541 w 2178174"/>
                <a:gd name="connsiteY5" fmla="*/ 7969 h 1593786"/>
                <a:gd name="connsiteX6" fmla="*/ 231247 w 2178174"/>
                <a:gd name="connsiteY6" fmla="*/ 950428 h 15937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178174" h="1593786">
                  <a:moveTo>
                    <a:pt x="231247" y="950428"/>
                  </a:moveTo>
                  <a:cubicBezTo>
                    <a:pt x="231247" y="950428"/>
                    <a:pt x="-101324" y="1111932"/>
                    <a:pt x="45305" y="1404126"/>
                  </a:cubicBezTo>
                  <a:lnTo>
                    <a:pt x="50617" y="1415814"/>
                  </a:lnTo>
                  <a:cubicBezTo>
                    <a:pt x="50617" y="1415814"/>
                    <a:pt x="197246" y="1708008"/>
                    <a:pt x="529816" y="1547566"/>
                  </a:cubicBezTo>
                  <a:lnTo>
                    <a:pt x="2173541" y="749611"/>
                  </a:lnTo>
                  <a:lnTo>
                    <a:pt x="2173541" y="7969"/>
                  </a:lnTo>
                  <a:lnTo>
                    <a:pt x="231247" y="950428"/>
                  </a:ln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 dirty="0"/>
            </a:p>
          </p:txBody>
        </p:sp>
        <p:sp>
          <p:nvSpPr>
            <p:cNvPr id="44" name="Полилиния: Фигура 43">
              <a:extLst>
                <a:ext uri="{FF2B5EF4-FFF2-40B4-BE49-F238E27FC236}">
                  <a16:creationId xmlns:a16="http://schemas.microsoft.com/office/drawing/2014/main" xmlns="" id="{2A710D7D-FC65-4BF6-BDA4-E59B01AD6FBC}"/>
                </a:ext>
              </a:extLst>
            </p:cNvPr>
            <p:cNvSpPr/>
            <p:nvPr/>
          </p:nvSpPr>
          <p:spPr>
            <a:xfrm>
              <a:off x="10732016" y="-7969"/>
              <a:ext cx="1455658" cy="839394"/>
            </a:xfrm>
            <a:custGeom>
              <a:avLst/>
              <a:gdLst>
                <a:gd name="connsiteX0" fmla="*/ 123329 w 1455658"/>
                <a:gd name="connsiteY0" fmla="*/ 521168 h 839394"/>
                <a:gd name="connsiteX1" fmla="*/ 390022 w 1455658"/>
                <a:gd name="connsiteY1" fmla="*/ 834613 h 839394"/>
                <a:gd name="connsiteX2" fmla="*/ 1455734 w 1455658"/>
                <a:gd name="connsiteY2" fmla="*/ 317163 h 839394"/>
                <a:gd name="connsiteX3" fmla="*/ 1456797 w 1455658"/>
                <a:gd name="connsiteY3" fmla="*/ 7969 h 839394"/>
                <a:gd name="connsiteX4" fmla="*/ 14951 w 1455658"/>
                <a:gd name="connsiteY4" fmla="*/ 7969 h 839394"/>
                <a:gd name="connsiteX5" fmla="*/ 109516 w 1455658"/>
                <a:gd name="connsiteY5" fmla="*/ 493543 h 839394"/>
                <a:gd name="connsiteX6" fmla="*/ 123329 w 1455658"/>
                <a:gd name="connsiteY6" fmla="*/ 521168 h 83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55658" h="839394">
                  <a:moveTo>
                    <a:pt x="123329" y="521168"/>
                  </a:moveTo>
                  <a:cubicBezTo>
                    <a:pt x="123329" y="521168"/>
                    <a:pt x="212581" y="698610"/>
                    <a:pt x="390022" y="834613"/>
                  </a:cubicBezTo>
                  <a:lnTo>
                    <a:pt x="1455734" y="317163"/>
                  </a:lnTo>
                  <a:lnTo>
                    <a:pt x="1456797" y="7969"/>
                  </a:lnTo>
                  <a:lnTo>
                    <a:pt x="14951" y="7969"/>
                  </a:lnTo>
                  <a:cubicBezTo>
                    <a:pt x="-5237" y="145035"/>
                    <a:pt x="16014" y="307601"/>
                    <a:pt x="109516" y="493543"/>
                  </a:cubicBezTo>
                  <a:lnTo>
                    <a:pt x="123329" y="521168"/>
                  </a:ln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 dirty="0"/>
            </a:p>
          </p:txBody>
        </p:sp>
        <p:sp>
          <p:nvSpPr>
            <p:cNvPr id="45" name="Полилиния: фигура 44">
              <a:extLst>
                <a:ext uri="{FF2B5EF4-FFF2-40B4-BE49-F238E27FC236}">
                  <a16:creationId xmlns:a16="http://schemas.microsoft.com/office/drawing/2014/main" xmlns="" id="{18811B6B-BBB0-4D69-AEF8-AD0A7F9A4B57}"/>
                </a:ext>
              </a:extLst>
            </p:cNvPr>
            <p:cNvSpPr/>
            <p:nvPr/>
          </p:nvSpPr>
          <p:spPr>
            <a:xfrm>
              <a:off x="11124635" y="1146995"/>
              <a:ext cx="1062524" cy="743767"/>
            </a:xfrm>
            <a:custGeom>
              <a:avLst/>
              <a:gdLst>
                <a:gd name="connsiteX0" fmla="*/ 1064178 w 1062524"/>
                <a:gd name="connsiteY0" fmla="*/ 7969 h 743766"/>
                <a:gd name="connsiteX1" fmla="*/ 91968 w 1062524"/>
                <a:gd name="connsiteY1" fmla="*/ 480792 h 743766"/>
                <a:gd name="connsiteX2" fmla="*/ 22904 w 1062524"/>
                <a:gd name="connsiteY2" fmla="*/ 658234 h 743766"/>
                <a:gd name="connsiteX3" fmla="*/ 25029 w 1062524"/>
                <a:gd name="connsiteY3" fmla="*/ 663546 h 743766"/>
                <a:gd name="connsiteX4" fmla="*/ 209908 w 1062524"/>
                <a:gd name="connsiteY4" fmla="*/ 718798 h 743766"/>
                <a:gd name="connsiteX5" fmla="*/ 1064178 w 1062524"/>
                <a:gd name="connsiteY5" fmla="*/ 302288 h 743766"/>
                <a:gd name="connsiteX6" fmla="*/ 1064178 w 1062524"/>
                <a:gd name="connsiteY6" fmla="*/ 7969 h 7437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62524" h="743766">
                  <a:moveTo>
                    <a:pt x="1064178" y="7969"/>
                  </a:moveTo>
                  <a:lnTo>
                    <a:pt x="91968" y="480792"/>
                  </a:lnTo>
                  <a:cubicBezTo>
                    <a:pt x="91968" y="480792"/>
                    <a:pt x="-34472" y="543481"/>
                    <a:pt x="22904" y="658234"/>
                  </a:cubicBezTo>
                  <a:lnTo>
                    <a:pt x="25029" y="663546"/>
                  </a:lnTo>
                  <a:cubicBezTo>
                    <a:pt x="25029" y="663546"/>
                    <a:pt x="82405" y="780424"/>
                    <a:pt x="209908" y="718798"/>
                  </a:cubicBezTo>
                  <a:lnTo>
                    <a:pt x="1064178" y="302288"/>
                  </a:lnTo>
                  <a:lnTo>
                    <a:pt x="1064178" y="7969"/>
                  </a:ln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 dirty="0"/>
            </a:p>
          </p:txBody>
        </p:sp>
        <p:sp>
          <p:nvSpPr>
            <p:cNvPr id="46" name="Полилиния: Фигура 45">
              <a:extLst>
                <a:ext uri="{FF2B5EF4-FFF2-40B4-BE49-F238E27FC236}">
                  <a16:creationId xmlns:a16="http://schemas.microsoft.com/office/drawing/2014/main" xmlns="" id="{3DB7F04C-0D31-4172-9D02-F8C8B2043EB9}"/>
                </a:ext>
              </a:extLst>
            </p:cNvPr>
            <p:cNvSpPr/>
            <p:nvPr/>
          </p:nvSpPr>
          <p:spPr>
            <a:xfrm>
              <a:off x="11105057" y="1128932"/>
              <a:ext cx="1083775" cy="775643"/>
            </a:xfrm>
            <a:custGeom>
              <a:avLst/>
              <a:gdLst>
                <a:gd name="connsiteX0" fmla="*/ 219924 w 1083774"/>
                <a:gd name="connsiteY0" fmla="*/ 719860 h 775642"/>
                <a:gd name="connsiteX1" fmla="*/ 60545 w 1083774"/>
                <a:gd name="connsiteY1" fmla="*/ 674172 h 775642"/>
                <a:gd name="connsiteX2" fmla="*/ 58420 w 1083774"/>
                <a:gd name="connsiteY2" fmla="*/ 668859 h 775642"/>
                <a:gd name="connsiteX3" fmla="*/ 118984 w 1083774"/>
                <a:gd name="connsiteY3" fmla="*/ 515856 h 775642"/>
                <a:gd name="connsiteX4" fmla="*/ 1083756 w 1083774"/>
                <a:gd name="connsiteY4" fmla="*/ 48345 h 775642"/>
                <a:gd name="connsiteX5" fmla="*/ 1083756 w 1083774"/>
                <a:gd name="connsiteY5" fmla="*/ 7969 h 775642"/>
                <a:gd name="connsiteX6" fmla="*/ 103046 w 1083774"/>
                <a:gd name="connsiteY6" fmla="*/ 482917 h 775642"/>
                <a:gd name="connsiteX7" fmla="*/ 14856 w 1083774"/>
                <a:gd name="connsiteY7" fmla="*/ 578544 h 775642"/>
                <a:gd name="connsiteX8" fmla="*/ 24419 w 1083774"/>
                <a:gd name="connsiteY8" fmla="*/ 686922 h 775642"/>
                <a:gd name="connsiteX9" fmla="*/ 26544 w 1083774"/>
                <a:gd name="connsiteY9" fmla="*/ 692234 h 775642"/>
                <a:gd name="connsiteX10" fmla="*/ 157235 w 1083774"/>
                <a:gd name="connsiteY10" fmla="*/ 775111 h 775642"/>
                <a:gd name="connsiteX11" fmla="*/ 236924 w 1083774"/>
                <a:gd name="connsiteY11" fmla="*/ 754923 h 775642"/>
                <a:gd name="connsiteX12" fmla="*/ 1083756 w 1083774"/>
                <a:gd name="connsiteY12" fmla="*/ 344789 h 775642"/>
                <a:gd name="connsiteX13" fmla="*/ 1083756 w 1083774"/>
                <a:gd name="connsiteY13" fmla="*/ 301226 h 775642"/>
                <a:gd name="connsiteX14" fmla="*/ 219924 w 1083774"/>
                <a:gd name="connsiteY14" fmla="*/ 719860 h 7756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083774" h="775642">
                  <a:moveTo>
                    <a:pt x="219924" y="719860"/>
                  </a:moveTo>
                  <a:cubicBezTo>
                    <a:pt x="112609" y="771924"/>
                    <a:pt x="65858" y="683734"/>
                    <a:pt x="60545" y="674172"/>
                  </a:cubicBezTo>
                  <a:lnTo>
                    <a:pt x="58420" y="668859"/>
                  </a:lnTo>
                  <a:cubicBezTo>
                    <a:pt x="9544" y="571107"/>
                    <a:pt x="114734" y="519043"/>
                    <a:pt x="118984" y="515856"/>
                  </a:cubicBezTo>
                  <a:lnTo>
                    <a:pt x="1083756" y="48345"/>
                  </a:lnTo>
                  <a:lnTo>
                    <a:pt x="1083756" y="7969"/>
                  </a:lnTo>
                  <a:lnTo>
                    <a:pt x="103046" y="482917"/>
                  </a:lnTo>
                  <a:cubicBezTo>
                    <a:pt x="100921" y="483980"/>
                    <a:pt x="36107" y="516918"/>
                    <a:pt x="14856" y="578544"/>
                  </a:cubicBezTo>
                  <a:cubicBezTo>
                    <a:pt x="3169" y="613608"/>
                    <a:pt x="6356" y="649733"/>
                    <a:pt x="24419" y="686922"/>
                  </a:cubicBezTo>
                  <a:lnTo>
                    <a:pt x="26544" y="692234"/>
                  </a:lnTo>
                  <a:cubicBezTo>
                    <a:pt x="44607" y="726235"/>
                    <a:pt x="88171" y="775111"/>
                    <a:pt x="157235" y="775111"/>
                  </a:cubicBezTo>
                  <a:cubicBezTo>
                    <a:pt x="180610" y="775111"/>
                    <a:pt x="207173" y="768736"/>
                    <a:pt x="236924" y="754923"/>
                  </a:cubicBezTo>
                  <a:lnTo>
                    <a:pt x="1083756" y="344789"/>
                  </a:lnTo>
                  <a:lnTo>
                    <a:pt x="1083756" y="301226"/>
                  </a:lnTo>
                  <a:lnTo>
                    <a:pt x="219924" y="719860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 dirty="0"/>
            </a:p>
          </p:txBody>
        </p:sp>
        <p:sp>
          <p:nvSpPr>
            <p:cNvPr id="47" name="Полилиния: Фигура 46">
              <a:extLst>
                <a:ext uri="{FF2B5EF4-FFF2-40B4-BE49-F238E27FC236}">
                  <a16:creationId xmlns:a16="http://schemas.microsoft.com/office/drawing/2014/main" xmlns="" id="{1FB04931-77A8-4259-95CA-DA7DEDB2DEFD}"/>
                </a:ext>
              </a:extLst>
            </p:cNvPr>
            <p:cNvSpPr/>
            <p:nvPr/>
          </p:nvSpPr>
          <p:spPr>
            <a:xfrm>
              <a:off x="9994666" y="301226"/>
              <a:ext cx="2199425" cy="1636287"/>
            </a:xfrm>
            <a:custGeom>
              <a:avLst/>
              <a:gdLst>
                <a:gd name="connsiteX0" fmla="*/ 538733 w 2199425"/>
                <a:gd name="connsiteY0" fmla="*/ 1550754 h 1636287"/>
                <a:gd name="connsiteX1" fmla="*/ 86098 w 2199425"/>
                <a:gd name="connsiteY1" fmla="*/ 1428564 h 1636287"/>
                <a:gd name="connsiteX2" fmla="*/ 80785 w 2199425"/>
                <a:gd name="connsiteY2" fmla="*/ 1416876 h 1636287"/>
                <a:gd name="connsiteX3" fmla="*/ 115848 w 2199425"/>
                <a:gd name="connsiteY3" fmla="*/ 1102369 h 1636287"/>
                <a:gd name="connsiteX4" fmla="*/ 257164 w 2199425"/>
                <a:gd name="connsiteY4" fmla="*/ 988679 h 1636287"/>
                <a:gd name="connsiteX5" fmla="*/ 2193084 w 2199425"/>
                <a:gd name="connsiteY5" fmla="*/ 49407 h 1636287"/>
                <a:gd name="connsiteX6" fmla="*/ 2193084 w 2199425"/>
                <a:gd name="connsiteY6" fmla="*/ 7969 h 1636287"/>
                <a:gd name="connsiteX7" fmla="*/ 241226 w 2199425"/>
                <a:gd name="connsiteY7" fmla="*/ 954678 h 1636287"/>
                <a:gd name="connsiteX8" fmla="*/ 23409 w 2199425"/>
                <a:gd name="connsiteY8" fmla="*/ 1187371 h 1636287"/>
                <a:gd name="connsiteX9" fmla="*/ 47847 w 2199425"/>
                <a:gd name="connsiteY9" fmla="*/ 1433876 h 1636287"/>
                <a:gd name="connsiteX10" fmla="*/ 53160 w 2199425"/>
                <a:gd name="connsiteY10" fmla="*/ 1445564 h 1636287"/>
                <a:gd name="connsiteX11" fmla="*/ 358104 w 2199425"/>
                <a:gd name="connsiteY11" fmla="*/ 1635756 h 1636287"/>
                <a:gd name="connsiteX12" fmla="*/ 555734 w 2199425"/>
                <a:gd name="connsiteY12" fmla="*/ 1585817 h 1636287"/>
                <a:gd name="connsiteX13" fmla="*/ 2193084 w 2199425"/>
                <a:gd name="connsiteY13" fmla="*/ 789987 h 1636287"/>
                <a:gd name="connsiteX14" fmla="*/ 2193084 w 2199425"/>
                <a:gd name="connsiteY14" fmla="*/ 748548 h 1636287"/>
                <a:gd name="connsiteX15" fmla="*/ 538733 w 2199425"/>
                <a:gd name="connsiteY15" fmla="*/ 1550754 h 1636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199425" h="1636287">
                  <a:moveTo>
                    <a:pt x="538733" y="1550754"/>
                  </a:moveTo>
                  <a:cubicBezTo>
                    <a:pt x="228476" y="1701633"/>
                    <a:pt x="90348" y="1439189"/>
                    <a:pt x="86098" y="1428564"/>
                  </a:cubicBezTo>
                  <a:lnTo>
                    <a:pt x="80785" y="1416876"/>
                  </a:lnTo>
                  <a:cubicBezTo>
                    <a:pt x="24471" y="1303186"/>
                    <a:pt x="35097" y="1196934"/>
                    <a:pt x="115848" y="1102369"/>
                  </a:cubicBezTo>
                  <a:cubicBezTo>
                    <a:pt x="176412" y="1030117"/>
                    <a:pt x="256102" y="989741"/>
                    <a:pt x="257164" y="988679"/>
                  </a:cubicBezTo>
                  <a:lnTo>
                    <a:pt x="2193084" y="49407"/>
                  </a:lnTo>
                  <a:lnTo>
                    <a:pt x="2193084" y="7969"/>
                  </a:lnTo>
                  <a:lnTo>
                    <a:pt x="241226" y="954678"/>
                  </a:lnTo>
                  <a:cubicBezTo>
                    <a:pt x="234851" y="958928"/>
                    <a:pt x="74410" y="1037555"/>
                    <a:pt x="23409" y="1187371"/>
                  </a:cubicBezTo>
                  <a:cubicBezTo>
                    <a:pt x="-3154" y="1265998"/>
                    <a:pt x="4283" y="1348875"/>
                    <a:pt x="47847" y="1433876"/>
                  </a:cubicBezTo>
                  <a:lnTo>
                    <a:pt x="53160" y="1445564"/>
                  </a:lnTo>
                  <a:cubicBezTo>
                    <a:pt x="53160" y="1447689"/>
                    <a:pt x="150912" y="1635756"/>
                    <a:pt x="358104" y="1635756"/>
                  </a:cubicBezTo>
                  <a:cubicBezTo>
                    <a:pt x="415480" y="1635756"/>
                    <a:pt x="481357" y="1621943"/>
                    <a:pt x="555734" y="1585817"/>
                  </a:cubicBezTo>
                  <a:lnTo>
                    <a:pt x="2193084" y="789987"/>
                  </a:lnTo>
                  <a:lnTo>
                    <a:pt x="2193084" y="748548"/>
                  </a:lnTo>
                  <a:lnTo>
                    <a:pt x="538733" y="1550754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 dirty="0"/>
            </a:p>
          </p:txBody>
        </p:sp>
      </p:grpSp>
      <p:sp>
        <p:nvSpPr>
          <p:cNvPr id="7" name="Заголовок 6">
            <a:extLst>
              <a:ext uri="{FF2B5EF4-FFF2-40B4-BE49-F238E27FC236}">
                <a16:creationId xmlns:a16="http://schemas.microsoft.com/office/drawing/2014/main" xmlns="" id="{5E5109FC-8CB6-4120-99CF-163DDAB906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9050518" cy="945498"/>
          </a:xfrm>
        </p:spPr>
        <p:txBody>
          <a:bodyPr rtlCol="0"/>
          <a:lstStyle/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20" name="Графический объект 19">
            <a:extLst>
              <a:ext uri="{FF2B5EF4-FFF2-40B4-BE49-F238E27FC236}">
                <a16:creationId xmlns:a16="http://schemas.microsoft.com/office/drawing/2014/main" xmlns="" id="{9462DA56-F882-470A-8F8C-A55B25FD8A7A}"/>
              </a:ext>
            </a:extLst>
          </p:cNvPr>
          <p:cNvSpPr/>
          <p:nvPr userDrawn="1"/>
        </p:nvSpPr>
        <p:spPr>
          <a:xfrm>
            <a:off x="838200" y="1492524"/>
            <a:ext cx="6153912" cy="151200"/>
          </a:xfrm>
          <a:custGeom>
            <a:avLst/>
            <a:gdLst>
              <a:gd name="connsiteX0" fmla="*/ 4568666 w 4629150"/>
              <a:gd name="connsiteY0" fmla="*/ 118586 h 123825"/>
              <a:gd name="connsiteX1" fmla="*/ 62389 w 4629150"/>
              <a:gd name="connsiteY1" fmla="*/ 118586 h 123825"/>
              <a:gd name="connsiteX2" fmla="*/ 7144 w 4629150"/>
              <a:gd name="connsiteY2" fmla="*/ 62389 h 123825"/>
              <a:gd name="connsiteX3" fmla="*/ 7144 w 4629150"/>
              <a:gd name="connsiteY3" fmla="*/ 62389 h 123825"/>
              <a:gd name="connsiteX4" fmla="*/ 62389 w 4629150"/>
              <a:gd name="connsiteY4" fmla="*/ 7144 h 123825"/>
              <a:gd name="connsiteX5" fmla="*/ 4568666 w 4629150"/>
              <a:gd name="connsiteY5" fmla="*/ 7144 h 123825"/>
              <a:gd name="connsiteX6" fmla="*/ 4623912 w 4629150"/>
              <a:gd name="connsiteY6" fmla="*/ 62389 h 123825"/>
              <a:gd name="connsiteX7" fmla="*/ 4623912 w 4629150"/>
              <a:gd name="connsiteY7" fmla="*/ 62389 h 123825"/>
              <a:gd name="connsiteX8" fmla="*/ 4568666 w 4629150"/>
              <a:gd name="connsiteY8" fmla="*/ 118586 h 123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629150" h="123825">
                <a:moveTo>
                  <a:pt x="4568666" y="118586"/>
                </a:moveTo>
                <a:lnTo>
                  <a:pt x="62389" y="118586"/>
                </a:lnTo>
                <a:cubicBezTo>
                  <a:pt x="31909" y="118586"/>
                  <a:pt x="7144" y="92869"/>
                  <a:pt x="7144" y="62389"/>
                </a:cubicBezTo>
                <a:lnTo>
                  <a:pt x="7144" y="62389"/>
                </a:lnTo>
                <a:cubicBezTo>
                  <a:pt x="7144" y="31909"/>
                  <a:pt x="31909" y="7144"/>
                  <a:pt x="62389" y="7144"/>
                </a:cubicBezTo>
                <a:lnTo>
                  <a:pt x="4568666" y="7144"/>
                </a:lnTo>
                <a:cubicBezTo>
                  <a:pt x="4599147" y="7144"/>
                  <a:pt x="4623912" y="31909"/>
                  <a:pt x="4623912" y="62389"/>
                </a:cubicBezTo>
                <a:lnTo>
                  <a:pt x="4623912" y="62389"/>
                </a:lnTo>
                <a:cubicBezTo>
                  <a:pt x="4623912" y="92869"/>
                  <a:pt x="4599147" y="118586"/>
                  <a:pt x="4568666" y="118586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3"/>
              </a:gs>
            </a:gsLst>
            <a:lin ang="0" scaled="1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17" name="Текст 2">
            <a:extLst>
              <a:ext uri="{FF2B5EF4-FFF2-40B4-BE49-F238E27FC236}">
                <a16:creationId xmlns:a16="http://schemas.microsoft.com/office/drawing/2014/main" xmlns="" id="{24B91177-A100-491C-B5EF-BC77E2E33F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825624"/>
            <a:ext cx="5157787" cy="421084"/>
          </a:xfrm>
        </p:spPr>
        <p:txBody>
          <a:bodyPr rtlCol="0" anchor="b">
            <a:norm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19" name="Объект 3">
            <a:extLst>
              <a:ext uri="{FF2B5EF4-FFF2-40B4-BE49-F238E27FC236}">
                <a16:creationId xmlns:a16="http://schemas.microsoft.com/office/drawing/2014/main" xmlns="" id="{B6758D2F-C9AC-4514-B48E-2863E8DDE0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323458"/>
            <a:ext cx="5157787" cy="3387547"/>
          </a:xfrm>
        </p:spPr>
        <p:txBody>
          <a:bodyPr rtlCol="0">
            <a:normAutofit/>
          </a:bodyPr>
          <a:lstStyle>
            <a:lvl1pPr>
              <a:defRPr sz="160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 sz="1100">
                <a:solidFill>
                  <a:schemeClr val="tx1"/>
                </a:solidFill>
              </a:defRPr>
            </a:lvl4pPr>
            <a:lvl5pPr>
              <a:defRPr sz="1100">
                <a:solidFill>
                  <a:schemeClr val="tx1"/>
                </a:solidFill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21" name="Текст 4">
            <a:extLst>
              <a:ext uri="{FF2B5EF4-FFF2-40B4-BE49-F238E27FC236}">
                <a16:creationId xmlns:a16="http://schemas.microsoft.com/office/drawing/2014/main" xmlns="" id="{633C3A9F-17E4-45DF-8DB7-7A55846AAA8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828800"/>
            <a:ext cx="5183188" cy="417908"/>
          </a:xfrm>
        </p:spPr>
        <p:txBody>
          <a:bodyPr rtlCol="0" anchor="b">
            <a:norm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22" name="Объект 5">
            <a:extLst>
              <a:ext uri="{FF2B5EF4-FFF2-40B4-BE49-F238E27FC236}">
                <a16:creationId xmlns:a16="http://schemas.microsoft.com/office/drawing/2014/main" xmlns="" id="{C19AB308-7C32-46C9-B8DB-AA96B7ED0D6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323458"/>
            <a:ext cx="5183188" cy="3387547"/>
          </a:xfrm>
        </p:spPr>
        <p:txBody>
          <a:bodyPr rtlCol="0">
            <a:normAutofit/>
          </a:bodyPr>
          <a:lstStyle>
            <a:lvl1pPr>
              <a:defRPr sz="160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 sz="1100">
                <a:solidFill>
                  <a:schemeClr val="tx1"/>
                </a:solidFill>
              </a:defRPr>
            </a:lvl4pPr>
            <a:lvl5pPr>
              <a:defRPr sz="1100">
                <a:solidFill>
                  <a:schemeClr val="tx1"/>
                </a:solidFill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6133846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Овал 47">
            <a:extLst>
              <a:ext uri="{FF2B5EF4-FFF2-40B4-BE49-F238E27FC236}">
                <a16:creationId xmlns:a16="http://schemas.microsoft.com/office/drawing/2014/main" xmlns="" id="{2F290D8B-987A-4555-890C-F3CD026BF7BF}"/>
              </a:ext>
            </a:extLst>
          </p:cNvPr>
          <p:cNvSpPr/>
          <p:nvPr userDrawn="1"/>
        </p:nvSpPr>
        <p:spPr>
          <a:xfrm>
            <a:off x="10893420" y="5803030"/>
            <a:ext cx="385200" cy="3852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49" name="Графический объект 12">
            <a:extLst>
              <a:ext uri="{FF2B5EF4-FFF2-40B4-BE49-F238E27FC236}">
                <a16:creationId xmlns:a16="http://schemas.microsoft.com/office/drawing/2014/main" xmlns="" id="{6139C5E6-5A04-4458-8EF9-628BFBA73A92}"/>
              </a:ext>
            </a:extLst>
          </p:cNvPr>
          <p:cNvSpPr/>
          <p:nvPr userDrawn="1"/>
        </p:nvSpPr>
        <p:spPr>
          <a:xfrm>
            <a:off x="11334292" y="5787811"/>
            <a:ext cx="870509" cy="409651"/>
          </a:xfrm>
          <a:custGeom>
            <a:avLst/>
            <a:gdLst>
              <a:gd name="connsiteX0" fmla="*/ 203546 w 870509"/>
              <a:gd name="connsiteY0" fmla="*/ 400690 h 409651"/>
              <a:gd name="connsiteX1" fmla="*/ 860268 w 870509"/>
              <a:gd name="connsiteY1" fmla="*/ 400690 h 409651"/>
              <a:gd name="connsiteX2" fmla="*/ 860268 w 870509"/>
              <a:gd name="connsiteY2" fmla="*/ 12802 h 409651"/>
              <a:gd name="connsiteX3" fmla="*/ 203546 w 870509"/>
              <a:gd name="connsiteY3" fmla="*/ 12802 h 409651"/>
              <a:gd name="connsiteX4" fmla="*/ 12802 w 870509"/>
              <a:gd name="connsiteY4" fmla="*/ 203545 h 409651"/>
              <a:gd name="connsiteX5" fmla="*/ 12802 w 870509"/>
              <a:gd name="connsiteY5" fmla="*/ 211226 h 409651"/>
              <a:gd name="connsiteX6" fmla="*/ 203546 w 870509"/>
              <a:gd name="connsiteY6" fmla="*/ 400690 h 4096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70509" h="409651">
                <a:moveTo>
                  <a:pt x="203546" y="400690"/>
                </a:moveTo>
                <a:lnTo>
                  <a:pt x="860268" y="400690"/>
                </a:lnTo>
                <a:lnTo>
                  <a:pt x="860268" y="12802"/>
                </a:lnTo>
                <a:lnTo>
                  <a:pt x="203546" y="12802"/>
                </a:lnTo>
                <a:cubicBezTo>
                  <a:pt x="203546" y="12802"/>
                  <a:pt x="12802" y="12802"/>
                  <a:pt x="12802" y="203545"/>
                </a:cubicBezTo>
                <a:lnTo>
                  <a:pt x="12802" y="211226"/>
                </a:lnTo>
                <a:cubicBezTo>
                  <a:pt x="12802" y="209946"/>
                  <a:pt x="12802" y="400690"/>
                  <a:pt x="203546" y="400690"/>
                </a:cubicBezTo>
                <a:close/>
              </a:path>
            </a:pathLst>
          </a:custGeom>
          <a:gradFill flip="none" rotWithShape="1">
            <a:gsLst>
              <a:gs pos="12000">
                <a:schemeClr val="accent1"/>
              </a:gs>
              <a:gs pos="100000">
                <a:schemeClr val="accent3"/>
              </a:gs>
            </a:gsLst>
            <a:lin ang="0" scaled="1"/>
            <a:tileRect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DC2A0631-3130-4C36-8E5E-80464B1A62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ДД.ММ.20XX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79230F82-FE68-4450-98DF-5D29369AEE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12290" y="5797769"/>
            <a:ext cx="4114800" cy="365125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EE6603C1-6E1A-4E4B-9555-31D84B6BD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495E168-DA5E-4888-8D8A-92B118324C14}" type="slidenum">
              <a:rPr lang="ru-RU" noProof="0" smtClean="0"/>
              <a:t>‹#›</a:t>
            </a:fld>
            <a:endParaRPr lang="ru-RU" noProof="0" dirty="0"/>
          </a:p>
        </p:txBody>
      </p:sp>
      <p:grpSp>
        <p:nvGrpSpPr>
          <p:cNvPr id="41" name="Графический объект 39">
            <a:extLst>
              <a:ext uri="{FF2B5EF4-FFF2-40B4-BE49-F238E27FC236}">
                <a16:creationId xmlns:a16="http://schemas.microsoft.com/office/drawing/2014/main" xmlns="" id="{1D75FFD8-3F66-48B3-BB01-D4B8A9496851}"/>
              </a:ext>
            </a:extLst>
          </p:cNvPr>
          <p:cNvGrpSpPr/>
          <p:nvPr userDrawn="1"/>
        </p:nvGrpSpPr>
        <p:grpSpPr>
          <a:xfrm>
            <a:off x="10008352" y="0"/>
            <a:ext cx="2188800" cy="1933794"/>
            <a:chOff x="10003200" y="0"/>
            <a:chExt cx="2188800" cy="1933794"/>
          </a:xfrm>
        </p:grpSpPr>
        <p:sp>
          <p:nvSpPr>
            <p:cNvPr id="42" name="Полилиния: Фигура 41">
              <a:extLst>
                <a:ext uri="{FF2B5EF4-FFF2-40B4-BE49-F238E27FC236}">
                  <a16:creationId xmlns:a16="http://schemas.microsoft.com/office/drawing/2014/main" xmlns="" id="{9BA0EC60-510D-41EF-AFE6-E4E6BD83F8C9}"/>
                </a:ext>
              </a:extLst>
            </p:cNvPr>
            <p:cNvSpPr/>
            <p:nvPr/>
          </p:nvSpPr>
          <p:spPr>
            <a:xfrm>
              <a:off x="10712341" y="-7969"/>
              <a:ext cx="1466283" cy="1009398"/>
            </a:xfrm>
            <a:custGeom>
              <a:avLst/>
              <a:gdLst>
                <a:gd name="connsiteX0" fmla="*/ 1467972 w 1466283"/>
                <a:gd name="connsiteY0" fmla="*/ 752798 h 1009397"/>
                <a:gd name="connsiteX1" fmla="*/ 1221466 w 1466283"/>
                <a:gd name="connsiteY1" fmla="*/ 871801 h 1009397"/>
                <a:gd name="connsiteX2" fmla="*/ 425635 w 1466283"/>
                <a:gd name="connsiteY2" fmla="*/ 821862 h 1009397"/>
                <a:gd name="connsiteX3" fmla="*/ 158942 w 1466283"/>
                <a:gd name="connsiteY3" fmla="*/ 510543 h 1009397"/>
                <a:gd name="connsiteX4" fmla="*/ 145129 w 1466283"/>
                <a:gd name="connsiteY4" fmla="*/ 482917 h 1009397"/>
                <a:gd name="connsiteX5" fmla="*/ 52689 w 1466283"/>
                <a:gd name="connsiteY5" fmla="*/ 7969 h 1009397"/>
                <a:gd name="connsiteX6" fmla="*/ 14439 w 1466283"/>
                <a:gd name="connsiteY6" fmla="*/ 7969 h 1009397"/>
                <a:gd name="connsiteX7" fmla="*/ 111128 w 1466283"/>
                <a:gd name="connsiteY7" fmla="*/ 499918 h 1009397"/>
                <a:gd name="connsiteX8" fmla="*/ 124941 w 1466283"/>
                <a:gd name="connsiteY8" fmla="*/ 527543 h 1009397"/>
                <a:gd name="connsiteX9" fmla="*/ 402260 w 1466283"/>
                <a:gd name="connsiteY9" fmla="*/ 851613 h 1009397"/>
                <a:gd name="connsiteX10" fmla="*/ 845333 w 1466283"/>
                <a:gd name="connsiteY10" fmla="*/ 1004617 h 1009397"/>
                <a:gd name="connsiteX11" fmla="*/ 1238467 w 1466283"/>
                <a:gd name="connsiteY11" fmla="*/ 906864 h 1009397"/>
                <a:gd name="connsiteX12" fmla="*/ 1467972 w 1466283"/>
                <a:gd name="connsiteY12" fmla="*/ 795299 h 1009397"/>
                <a:gd name="connsiteX13" fmla="*/ 1467972 w 1466283"/>
                <a:gd name="connsiteY13" fmla="*/ 752798 h 1009397"/>
                <a:gd name="connsiteX14" fmla="*/ 1467972 w 1466283"/>
                <a:gd name="connsiteY14" fmla="*/ 752798 h 1009397"/>
                <a:gd name="connsiteX15" fmla="*/ 1467972 w 1466283"/>
                <a:gd name="connsiteY15" fmla="*/ 752798 h 10093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466283" h="1009397">
                  <a:moveTo>
                    <a:pt x="1467972" y="752798"/>
                  </a:moveTo>
                  <a:lnTo>
                    <a:pt x="1221466" y="871801"/>
                  </a:lnTo>
                  <a:cubicBezTo>
                    <a:pt x="928209" y="1015242"/>
                    <a:pt x="660453" y="997179"/>
                    <a:pt x="425635" y="821862"/>
                  </a:cubicBezTo>
                  <a:cubicBezTo>
                    <a:pt x="250319" y="689047"/>
                    <a:pt x="158942" y="512668"/>
                    <a:pt x="158942" y="510543"/>
                  </a:cubicBezTo>
                  <a:lnTo>
                    <a:pt x="145129" y="482917"/>
                  </a:lnTo>
                  <a:cubicBezTo>
                    <a:pt x="61190" y="315038"/>
                    <a:pt x="29314" y="155660"/>
                    <a:pt x="52689" y="7969"/>
                  </a:cubicBezTo>
                  <a:lnTo>
                    <a:pt x="14439" y="7969"/>
                  </a:lnTo>
                  <a:cubicBezTo>
                    <a:pt x="-6812" y="163097"/>
                    <a:pt x="24001" y="327789"/>
                    <a:pt x="111128" y="499918"/>
                  </a:cubicBezTo>
                  <a:lnTo>
                    <a:pt x="124941" y="527543"/>
                  </a:lnTo>
                  <a:cubicBezTo>
                    <a:pt x="129191" y="534981"/>
                    <a:pt x="219506" y="714548"/>
                    <a:pt x="402260" y="851613"/>
                  </a:cubicBezTo>
                  <a:cubicBezTo>
                    <a:pt x="508512" y="931302"/>
                    <a:pt x="656203" y="1004617"/>
                    <a:pt x="845333" y="1004617"/>
                  </a:cubicBezTo>
                  <a:cubicBezTo>
                    <a:pt x="961148" y="1004617"/>
                    <a:pt x="1091838" y="976991"/>
                    <a:pt x="1238467" y="906864"/>
                  </a:cubicBezTo>
                  <a:lnTo>
                    <a:pt x="1467972" y="795299"/>
                  </a:lnTo>
                  <a:lnTo>
                    <a:pt x="1467972" y="752798"/>
                  </a:lnTo>
                  <a:lnTo>
                    <a:pt x="1467972" y="752798"/>
                  </a:lnTo>
                  <a:lnTo>
                    <a:pt x="1467972" y="752798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 dirty="0"/>
            </a:p>
          </p:txBody>
        </p:sp>
        <p:sp>
          <p:nvSpPr>
            <p:cNvPr id="43" name="Полилиния: Фигура 42">
              <a:extLst>
                <a:ext uri="{FF2B5EF4-FFF2-40B4-BE49-F238E27FC236}">
                  <a16:creationId xmlns:a16="http://schemas.microsoft.com/office/drawing/2014/main" xmlns="" id="{0162C508-E081-418C-A19D-15A59388C43A}"/>
                </a:ext>
              </a:extLst>
            </p:cNvPr>
            <p:cNvSpPr/>
            <p:nvPr/>
          </p:nvSpPr>
          <p:spPr>
            <a:xfrm>
              <a:off x="10014209" y="321414"/>
              <a:ext cx="2178175" cy="1593786"/>
            </a:xfrm>
            <a:custGeom>
              <a:avLst/>
              <a:gdLst>
                <a:gd name="connsiteX0" fmla="*/ 231247 w 2178174"/>
                <a:gd name="connsiteY0" fmla="*/ 950428 h 1593786"/>
                <a:gd name="connsiteX1" fmla="*/ 45305 w 2178174"/>
                <a:gd name="connsiteY1" fmla="*/ 1404126 h 1593786"/>
                <a:gd name="connsiteX2" fmla="*/ 50617 w 2178174"/>
                <a:gd name="connsiteY2" fmla="*/ 1415814 h 1593786"/>
                <a:gd name="connsiteX3" fmla="*/ 529816 w 2178174"/>
                <a:gd name="connsiteY3" fmla="*/ 1547566 h 1593786"/>
                <a:gd name="connsiteX4" fmla="*/ 2173541 w 2178174"/>
                <a:gd name="connsiteY4" fmla="*/ 749611 h 1593786"/>
                <a:gd name="connsiteX5" fmla="*/ 2173541 w 2178174"/>
                <a:gd name="connsiteY5" fmla="*/ 7969 h 1593786"/>
                <a:gd name="connsiteX6" fmla="*/ 231247 w 2178174"/>
                <a:gd name="connsiteY6" fmla="*/ 950428 h 15937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178174" h="1593786">
                  <a:moveTo>
                    <a:pt x="231247" y="950428"/>
                  </a:moveTo>
                  <a:cubicBezTo>
                    <a:pt x="231247" y="950428"/>
                    <a:pt x="-101324" y="1111932"/>
                    <a:pt x="45305" y="1404126"/>
                  </a:cubicBezTo>
                  <a:lnTo>
                    <a:pt x="50617" y="1415814"/>
                  </a:lnTo>
                  <a:cubicBezTo>
                    <a:pt x="50617" y="1415814"/>
                    <a:pt x="197246" y="1708008"/>
                    <a:pt x="529816" y="1547566"/>
                  </a:cubicBezTo>
                  <a:lnTo>
                    <a:pt x="2173541" y="749611"/>
                  </a:lnTo>
                  <a:lnTo>
                    <a:pt x="2173541" y="7969"/>
                  </a:lnTo>
                  <a:lnTo>
                    <a:pt x="231247" y="950428"/>
                  </a:ln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 dirty="0"/>
            </a:p>
          </p:txBody>
        </p:sp>
        <p:sp>
          <p:nvSpPr>
            <p:cNvPr id="44" name="Полилиния: Фигура 43">
              <a:extLst>
                <a:ext uri="{FF2B5EF4-FFF2-40B4-BE49-F238E27FC236}">
                  <a16:creationId xmlns:a16="http://schemas.microsoft.com/office/drawing/2014/main" xmlns="" id="{2A710D7D-FC65-4BF6-BDA4-E59B01AD6FBC}"/>
                </a:ext>
              </a:extLst>
            </p:cNvPr>
            <p:cNvSpPr/>
            <p:nvPr/>
          </p:nvSpPr>
          <p:spPr>
            <a:xfrm>
              <a:off x="10732016" y="-7969"/>
              <a:ext cx="1455658" cy="839394"/>
            </a:xfrm>
            <a:custGeom>
              <a:avLst/>
              <a:gdLst>
                <a:gd name="connsiteX0" fmla="*/ 123329 w 1455658"/>
                <a:gd name="connsiteY0" fmla="*/ 521168 h 839394"/>
                <a:gd name="connsiteX1" fmla="*/ 390022 w 1455658"/>
                <a:gd name="connsiteY1" fmla="*/ 834613 h 839394"/>
                <a:gd name="connsiteX2" fmla="*/ 1455734 w 1455658"/>
                <a:gd name="connsiteY2" fmla="*/ 317163 h 839394"/>
                <a:gd name="connsiteX3" fmla="*/ 1456797 w 1455658"/>
                <a:gd name="connsiteY3" fmla="*/ 7969 h 839394"/>
                <a:gd name="connsiteX4" fmla="*/ 14951 w 1455658"/>
                <a:gd name="connsiteY4" fmla="*/ 7969 h 839394"/>
                <a:gd name="connsiteX5" fmla="*/ 109516 w 1455658"/>
                <a:gd name="connsiteY5" fmla="*/ 493543 h 839394"/>
                <a:gd name="connsiteX6" fmla="*/ 123329 w 1455658"/>
                <a:gd name="connsiteY6" fmla="*/ 521168 h 83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55658" h="839394">
                  <a:moveTo>
                    <a:pt x="123329" y="521168"/>
                  </a:moveTo>
                  <a:cubicBezTo>
                    <a:pt x="123329" y="521168"/>
                    <a:pt x="212581" y="698610"/>
                    <a:pt x="390022" y="834613"/>
                  </a:cubicBezTo>
                  <a:lnTo>
                    <a:pt x="1455734" y="317163"/>
                  </a:lnTo>
                  <a:lnTo>
                    <a:pt x="1456797" y="7969"/>
                  </a:lnTo>
                  <a:lnTo>
                    <a:pt x="14951" y="7969"/>
                  </a:lnTo>
                  <a:cubicBezTo>
                    <a:pt x="-5237" y="145035"/>
                    <a:pt x="16014" y="307601"/>
                    <a:pt x="109516" y="493543"/>
                  </a:cubicBezTo>
                  <a:lnTo>
                    <a:pt x="123329" y="521168"/>
                  </a:ln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 dirty="0"/>
            </a:p>
          </p:txBody>
        </p:sp>
        <p:sp>
          <p:nvSpPr>
            <p:cNvPr id="45" name="Полилиния: фигура 44">
              <a:extLst>
                <a:ext uri="{FF2B5EF4-FFF2-40B4-BE49-F238E27FC236}">
                  <a16:creationId xmlns:a16="http://schemas.microsoft.com/office/drawing/2014/main" xmlns="" id="{18811B6B-BBB0-4D69-AEF8-AD0A7F9A4B57}"/>
                </a:ext>
              </a:extLst>
            </p:cNvPr>
            <p:cNvSpPr/>
            <p:nvPr/>
          </p:nvSpPr>
          <p:spPr>
            <a:xfrm>
              <a:off x="11124635" y="1146995"/>
              <a:ext cx="1062524" cy="743767"/>
            </a:xfrm>
            <a:custGeom>
              <a:avLst/>
              <a:gdLst>
                <a:gd name="connsiteX0" fmla="*/ 1064178 w 1062524"/>
                <a:gd name="connsiteY0" fmla="*/ 7969 h 743766"/>
                <a:gd name="connsiteX1" fmla="*/ 91968 w 1062524"/>
                <a:gd name="connsiteY1" fmla="*/ 480792 h 743766"/>
                <a:gd name="connsiteX2" fmla="*/ 22904 w 1062524"/>
                <a:gd name="connsiteY2" fmla="*/ 658234 h 743766"/>
                <a:gd name="connsiteX3" fmla="*/ 25029 w 1062524"/>
                <a:gd name="connsiteY3" fmla="*/ 663546 h 743766"/>
                <a:gd name="connsiteX4" fmla="*/ 209908 w 1062524"/>
                <a:gd name="connsiteY4" fmla="*/ 718798 h 743766"/>
                <a:gd name="connsiteX5" fmla="*/ 1064178 w 1062524"/>
                <a:gd name="connsiteY5" fmla="*/ 302288 h 743766"/>
                <a:gd name="connsiteX6" fmla="*/ 1064178 w 1062524"/>
                <a:gd name="connsiteY6" fmla="*/ 7969 h 7437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62524" h="743766">
                  <a:moveTo>
                    <a:pt x="1064178" y="7969"/>
                  </a:moveTo>
                  <a:lnTo>
                    <a:pt x="91968" y="480792"/>
                  </a:lnTo>
                  <a:cubicBezTo>
                    <a:pt x="91968" y="480792"/>
                    <a:pt x="-34472" y="543481"/>
                    <a:pt x="22904" y="658234"/>
                  </a:cubicBezTo>
                  <a:lnTo>
                    <a:pt x="25029" y="663546"/>
                  </a:lnTo>
                  <a:cubicBezTo>
                    <a:pt x="25029" y="663546"/>
                    <a:pt x="82405" y="780424"/>
                    <a:pt x="209908" y="718798"/>
                  </a:cubicBezTo>
                  <a:lnTo>
                    <a:pt x="1064178" y="302288"/>
                  </a:lnTo>
                  <a:lnTo>
                    <a:pt x="1064178" y="7969"/>
                  </a:ln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 dirty="0"/>
            </a:p>
          </p:txBody>
        </p:sp>
        <p:sp>
          <p:nvSpPr>
            <p:cNvPr id="46" name="Полилиния: Фигура 45">
              <a:extLst>
                <a:ext uri="{FF2B5EF4-FFF2-40B4-BE49-F238E27FC236}">
                  <a16:creationId xmlns:a16="http://schemas.microsoft.com/office/drawing/2014/main" xmlns="" id="{3DB7F04C-0D31-4172-9D02-F8C8B2043EB9}"/>
                </a:ext>
              </a:extLst>
            </p:cNvPr>
            <p:cNvSpPr/>
            <p:nvPr/>
          </p:nvSpPr>
          <p:spPr>
            <a:xfrm>
              <a:off x="11105057" y="1128932"/>
              <a:ext cx="1083775" cy="775643"/>
            </a:xfrm>
            <a:custGeom>
              <a:avLst/>
              <a:gdLst>
                <a:gd name="connsiteX0" fmla="*/ 219924 w 1083774"/>
                <a:gd name="connsiteY0" fmla="*/ 719860 h 775642"/>
                <a:gd name="connsiteX1" fmla="*/ 60545 w 1083774"/>
                <a:gd name="connsiteY1" fmla="*/ 674172 h 775642"/>
                <a:gd name="connsiteX2" fmla="*/ 58420 w 1083774"/>
                <a:gd name="connsiteY2" fmla="*/ 668859 h 775642"/>
                <a:gd name="connsiteX3" fmla="*/ 118984 w 1083774"/>
                <a:gd name="connsiteY3" fmla="*/ 515856 h 775642"/>
                <a:gd name="connsiteX4" fmla="*/ 1083756 w 1083774"/>
                <a:gd name="connsiteY4" fmla="*/ 48345 h 775642"/>
                <a:gd name="connsiteX5" fmla="*/ 1083756 w 1083774"/>
                <a:gd name="connsiteY5" fmla="*/ 7969 h 775642"/>
                <a:gd name="connsiteX6" fmla="*/ 103046 w 1083774"/>
                <a:gd name="connsiteY6" fmla="*/ 482917 h 775642"/>
                <a:gd name="connsiteX7" fmla="*/ 14856 w 1083774"/>
                <a:gd name="connsiteY7" fmla="*/ 578544 h 775642"/>
                <a:gd name="connsiteX8" fmla="*/ 24419 w 1083774"/>
                <a:gd name="connsiteY8" fmla="*/ 686922 h 775642"/>
                <a:gd name="connsiteX9" fmla="*/ 26544 w 1083774"/>
                <a:gd name="connsiteY9" fmla="*/ 692234 h 775642"/>
                <a:gd name="connsiteX10" fmla="*/ 157235 w 1083774"/>
                <a:gd name="connsiteY10" fmla="*/ 775111 h 775642"/>
                <a:gd name="connsiteX11" fmla="*/ 236924 w 1083774"/>
                <a:gd name="connsiteY11" fmla="*/ 754923 h 775642"/>
                <a:gd name="connsiteX12" fmla="*/ 1083756 w 1083774"/>
                <a:gd name="connsiteY12" fmla="*/ 344789 h 775642"/>
                <a:gd name="connsiteX13" fmla="*/ 1083756 w 1083774"/>
                <a:gd name="connsiteY13" fmla="*/ 301226 h 775642"/>
                <a:gd name="connsiteX14" fmla="*/ 219924 w 1083774"/>
                <a:gd name="connsiteY14" fmla="*/ 719860 h 7756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083774" h="775642">
                  <a:moveTo>
                    <a:pt x="219924" y="719860"/>
                  </a:moveTo>
                  <a:cubicBezTo>
                    <a:pt x="112609" y="771924"/>
                    <a:pt x="65858" y="683734"/>
                    <a:pt x="60545" y="674172"/>
                  </a:cubicBezTo>
                  <a:lnTo>
                    <a:pt x="58420" y="668859"/>
                  </a:lnTo>
                  <a:cubicBezTo>
                    <a:pt x="9544" y="571107"/>
                    <a:pt x="114734" y="519043"/>
                    <a:pt x="118984" y="515856"/>
                  </a:cubicBezTo>
                  <a:lnTo>
                    <a:pt x="1083756" y="48345"/>
                  </a:lnTo>
                  <a:lnTo>
                    <a:pt x="1083756" y="7969"/>
                  </a:lnTo>
                  <a:lnTo>
                    <a:pt x="103046" y="482917"/>
                  </a:lnTo>
                  <a:cubicBezTo>
                    <a:pt x="100921" y="483980"/>
                    <a:pt x="36107" y="516918"/>
                    <a:pt x="14856" y="578544"/>
                  </a:cubicBezTo>
                  <a:cubicBezTo>
                    <a:pt x="3169" y="613608"/>
                    <a:pt x="6356" y="649733"/>
                    <a:pt x="24419" y="686922"/>
                  </a:cubicBezTo>
                  <a:lnTo>
                    <a:pt x="26544" y="692234"/>
                  </a:lnTo>
                  <a:cubicBezTo>
                    <a:pt x="44607" y="726235"/>
                    <a:pt x="88171" y="775111"/>
                    <a:pt x="157235" y="775111"/>
                  </a:cubicBezTo>
                  <a:cubicBezTo>
                    <a:pt x="180610" y="775111"/>
                    <a:pt x="207173" y="768736"/>
                    <a:pt x="236924" y="754923"/>
                  </a:cubicBezTo>
                  <a:lnTo>
                    <a:pt x="1083756" y="344789"/>
                  </a:lnTo>
                  <a:lnTo>
                    <a:pt x="1083756" y="301226"/>
                  </a:lnTo>
                  <a:lnTo>
                    <a:pt x="219924" y="719860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 dirty="0"/>
            </a:p>
          </p:txBody>
        </p:sp>
        <p:sp>
          <p:nvSpPr>
            <p:cNvPr id="47" name="Полилиния: Фигура 46">
              <a:extLst>
                <a:ext uri="{FF2B5EF4-FFF2-40B4-BE49-F238E27FC236}">
                  <a16:creationId xmlns:a16="http://schemas.microsoft.com/office/drawing/2014/main" xmlns="" id="{1FB04931-77A8-4259-95CA-DA7DEDB2DEFD}"/>
                </a:ext>
              </a:extLst>
            </p:cNvPr>
            <p:cNvSpPr/>
            <p:nvPr/>
          </p:nvSpPr>
          <p:spPr>
            <a:xfrm>
              <a:off x="9994666" y="301226"/>
              <a:ext cx="2199425" cy="1636287"/>
            </a:xfrm>
            <a:custGeom>
              <a:avLst/>
              <a:gdLst>
                <a:gd name="connsiteX0" fmla="*/ 538733 w 2199425"/>
                <a:gd name="connsiteY0" fmla="*/ 1550754 h 1636287"/>
                <a:gd name="connsiteX1" fmla="*/ 86098 w 2199425"/>
                <a:gd name="connsiteY1" fmla="*/ 1428564 h 1636287"/>
                <a:gd name="connsiteX2" fmla="*/ 80785 w 2199425"/>
                <a:gd name="connsiteY2" fmla="*/ 1416876 h 1636287"/>
                <a:gd name="connsiteX3" fmla="*/ 115848 w 2199425"/>
                <a:gd name="connsiteY3" fmla="*/ 1102369 h 1636287"/>
                <a:gd name="connsiteX4" fmla="*/ 257164 w 2199425"/>
                <a:gd name="connsiteY4" fmla="*/ 988679 h 1636287"/>
                <a:gd name="connsiteX5" fmla="*/ 2193084 w 2199425"/>
                <a:gd name="connsiteY5" fmla="*/ 49407 h 1636287"/>
                <a:gd name="connsiteX6" fmla="*/ 2193084 w 2199425"/>
                <a:gd name="connsiteY6" fmla="*/ 7969 h 1636287"/>
                <a:gd name="connsiteX7" fmla="*/ 241226 w 2199425"/>
                <a:gd name="connsiteY7" fmla="*/ 954678 h 1636287"/>
                <a:gd name="connsiteX8" fmla="*/ 23409 w 2199425"/>
                <a:gd name="connsiteY8" fmla="*/ 1187371 h 1636287"/>
                <a:gd name="connsiteX9" fmla="*/ 47847 w 2199425"/>
                <a:gd name="connsiteY9" fmla="*/ 1433876 h 1636287"/>
                <a:gd name="connsiteX10" fmla="*/ 53160 w 2199425"/>
                <a:gd name="connsiteY10" fmla="*/ 1445564 h 1636287"/>
                <a:gd name="connsiteX11" fmla="*/ 358104 w 2199425"/>
                <a:gd name="connsiteY11" fmla="*/ 1635756 h 1636287"/>
                <a:gd name="connsiteX12" fmla="*/ 555734 w 2199425"/>
                <a:gd name="connsiteY12" fmla="*/ 1585817 h 1636287"/>
                <a:gd name="connsiteX13" fmla="*/ 2193084 w 2199425"/>
                <a:gd name="connsiteY13" fmla="*/ 789987 h 1636287"/>
                <a:gd name="connsiteX14" fmla="*/ 2193084 w 2199425"/>
                <a:gd name="connsiteY14" fmla="*/ 748548 h 1636287"/>
                <a:gd name="connsiteX15" fmla="*/ 538733 w 2199425"/>
                <a:gd name="connsiteY15" fmla="*/ 1550754 h 1636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199425" h="1636287">
                  <a:moveTo>
                    <a:pt x="538733" y="1550754"/>
                  </a:moveTo>
                  <a:cubicBezTo>
                    <a:pt x="228476" y="1701633"/>
                    <a:pt x="90348" y="1439189"/>
                    <a:pt x="86098" y="1428564"/>
                  </a:cubicBezTo>
                  <a:lnTo>
                    <a:pt x="80785" y="1416876"/>
                  </a:lnTo>
                  <a:cubicBezTo>
                    <a:pt x="24471" y="1303186"/>
                    <a:pt x="35097" y="1196934"/>
                    <a:pt x="115848" y="1102369"/>
                  </a:cubicBezTo>
                  <a:cubicBezTo>
                    <a:pt x="176412" y="1030117"/>
                    <a:pt x="256102" y="989741"/>
                    <a:pt x="257164" y="988679"/>
                  </a:cubicBezTo>
                  <a:lnTo>
                    <a:pt x="2193084" y="49407"/>
                  </a:lnTo>
                  <a:lnTo>
                    <a:pt x="2193084" y="7969"/>
                  </a:lnTo>
                  <a:lnTo>
                    <a:pt x="241226" y="954678"/>
                  </a:lnTo>
                  <a:cubicBezTo>
                    <a:pt x="234851" y="958928"/>
                    <a:pt x="74410" y="1037555"/>
                    <a:pt x="23409" y="1187371"/>
                  </a:cubicBezTo>
                  <a:cubicBezTo>
                    <a:pt x="-3154" y="1265998"/>
                    <a:pt x="4283" y="1348875"/>
                    <a:pt x="47847" y="1433876"/>
                  </a:cubicBezTo>
                  <a:lnTo>
                    <a:pt x="53160" y="1445564"/>
                  </a:lnTo>
                  <a:cubicBezTo>
                    <a:pt x="53160" y="1447689"/>
                    <a:pt x="150912" y="1635756"/>
                    <a:pt x="358104" y="1635756"/>
                  </a:cubicBezTo>
                  <a:cubicBezTo>
                    <a:pt x="415480" y="1635756"/>
                    <a:pt x="481357" y="1621943"/>
                    <a:pt x="555734" y="1585817"/>
                  </a:cubicBezTo>
                  <a:lnTo>
                    <a:pt x="2193084" y="789987"/>
                  </a:lnTo>
                  <a:lnTo>
                    <a:pt x="2193084" y="748548"/>
                  </a:lnTo>
                  <a:lnTo>
                    <a:pt x="538733" y="1550754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 dirty="0"/>
            </a:p>
          </p:txBody>
        </p:sp>
      </p:grpSp>
      <p:sp>
        <p:nvSpPr>
          <p:cNvPr id="7" name="Заголовок 6">
            <a:extLst>
              <a:ext uri="{FF2B5EF4-FFF2-40B4-BE49-F238E27FC236}">
                <a16:creationId xmlns:a16="http://schemas.microsoft.com/office/drawing/2014/main" xmlns="" id="{5E5109FC-8CB6-4120-99CF-163DDAB906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9050518" cy="945498"/>
          </a:xfrm>
        </p:spPr>
        <p:txBody>
          <a:bodyPr rtlCol="0"/>
          <a:lstStyle/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20" name="Графический объект 19">
            <a:extLst>
              <a:ext uri="{FF2B5EF4-FFF2-40B4-BE49-F238E27FC236}">
                <a16:creationId xmlns:a16="http://schemas.microsoft.com/office/drawing/2014/main" xmlns="" id="{9462DA56-F882-470A-8F8C-A55B25FD8A7A}"/>
              </a:ext>
            </a:extLst>
          </p:cNvPr>
          <p:cNvSpPr/>
          <p:nvPr userDrawn="1"/>
        </p:nvSpPr>
        <p:spPr>
          <a:xfrm>
            <a:off x="838200" y="1492524"/>
            <a:ext cx="6153912" cy="151200"/>
          </a:xfrm>
          <a:custGeom>
            <a:avLst/>
            <a:gdLst>
              <a:gd name="connsiteX0" fmla="*/ 4568666 w 4629150"/>
              <a:gd name="connsiteY0" fmla="*/ 118586 h 123825"/>
              <a:gd name="connsiteX1" fmla="*/ 62389 w 4629150"/>
              <a:gd name="connsiteY1" fmla="*/ 118586 h 123825"/>
              <a:gd name="connsiteX2" fmla="*/ 7144 w 4629150"/>
              <a:gd name="connsiteY2" fmla="*/ 62389 h 123825"/>
              <a:gd name="connsiteX3" fmla="*/ 7144 w 4629150"/>
              <a:gd name="connsiteY3" fmla="*/ 62389 h 123825"/>
              <a:gd name="connsiteX4" fmla="*/ 62389 w 4629150"/>
              <a:gd name="connsiteY4" fmla="*/ 7144 h 123825"/>
              <a:gd name="connsiteX5" fmla="*/ 4568666 w 4629150"/>
              <a:gd name="connsiteY5" fmla="*/ 7144 h 123825"/>
              <a:gd name="connsiteX6" fmla="*/ 4623912 w 4629150"/>
              <a:gd name="connsiteY6" fmla="*/ 62389 h 123825"/>
              <a:gd name="connsiteX7" fmla="*/ 4623912 w 4629150"/>
              <a:gd name="connsiteY7" fmla="*/ 62389 h 123825"/>
              <a:gd name="connsiteX8" fmla="*/ 4568666 w 4629150"/>
              <a:gd name="connsiteY8" fmla="*/ 118586 h 123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629150" h="123825">
                <a:moveTo>
                  <a:pt x="4568666" y="118586"/>
                </a:moveTo>
                <a:lnTo>
                  <a:pt x="62389" y="118586"/>
                </a:lnTo>
                <a:cubicBezTo>
                  <a:pt x="31909" y="118586"/>
                  <a:pt x="7144" y="92869"/>
                  <a:pt x="7144" y="62389"/>
                </a:cubicBezTo>
                <a:lnTo>
                  <a:pt x="7144" y="62389"/>
                </a:lnTo>
                <a:cubicBezTo>
                  <a:pt x="7144" y="31909"/>
                  <a:pt x="31909" y="7144"/>
                  <a:pt x="62389" y="7144"/>
                </a:cubicBezTo>
                <a:lnTo>
                  <a:pt x="4568666" y="7144"/>
                </a:lnTo>
                <a:cubicBezTo>
                  <a:pt x="4599147" y="7144"/>
                  <a:pt x="4623912" y="31909"/>
                  <a:pt x="4623912" y="62389"/>
                </a:cubicBezTo>
                <a:lnTo>
                  <a:pt x="4623912" y="62389"/>
                </a:lnTo>
                <a:cubicBezTo>
                  <a:pt x="4623912" y="92869"/>
                  <a:pt x="4599147" y="118586"/>
                  <a:pt x="4568666" y="118586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3"/>
              </a:gs>
            </a:gsLst>
            <a:lin ang="0" scaled="1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23" name="Объект 2">
            <a:extLst>
              <a:ext uri="{FF2B5EF4-FFF2-40B4-BE49-F238E27FC236}">
                <a16:creationId xmlns:a16="http://schemas.microsoft.com/office/drawing/2014/main" xmlns="" id="{CD5AE8A8-E027-4529-A5B7-4D355C71E6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3885380"/>
          </a:xfrm>
        </p:spPr>
        <p:txBody>
          <a:bodyPr rtlCol="0">
            <a:normAutofit/>
          </a:bodyPr>
          <a:lstStyle>
            <a:lvl1pPr>
              <a:defRPr sz="160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 sz="1100">
                <a:solidFill>
                  <a:schemeClr val="tx1"/>
                </a:solidFill>
              </a:defRPr>
            </a:lvl4pPr>
            <a:lvl5pPr>
              <a:defRPr sz="1100">
                <a:solidFill>
                  <a:schemeClr val="tx1"/>
                </a:solidFill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24" name="Объект 3">
            <a:extLst>
              <a:ext uri="{FF2B5EF4-FFF2-40B4-BE49-F238E27FC236}">
                <a16:creationId xmlns:a16="http://schemas.microsoft.com/office/drawing/2014/main" xmlns="" id="{FB3E4803-F2CA-4138-9997-6108BFDFE7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8110" y="1825624"/>
            <a:ext cx="5181600" cy="3929249"/>
          </a:xfrm>
        </p:spPr>
        <p:txBody>
          <a:bodyPr rtlCol="0">
            <a:normAutofit/>
          </a:bodyPr>
          <a:lstStyle>
            <a:lvl1pPr>
              <a:defRPr sz="160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 sz="1100">
                <a:solidFill>
                  <a:schemeClr val="tx1"/>
                </a:solidFill>
              </a:defRPr>
            </a:lvl4pPr>
            <a:lvl5pPr>
              <a:defRPr sz="1100">
                <a:solidFill>
                  <a:schemeClr val="tx1"/>
                </a:solidFill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1988679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Рисунок 56">
            <a:extLst>
              <a:ext uri="{FF2B5EF4-FFF2-40B4-BE49-F238E27FC236}">
                <a16:creationId xmlns:a16="http://schemas.microsoft.com/office/drawing/2014/main" xmlns="" id="{8E328517-DD21-40E0-B948-B25B366BDE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775856" y="532519"/>
            <a:ext cx="6416144" cy="4534825"/>
          </a:xfrm>
          <a:custGeom>
            <a:avLst/>
            <a:gdLst>
              <a:gd name="connsiteX0" fmla="*/ 2868981 w 6416144"/>
              <a:gd name="connsiteY0" fmla="*/ 4534824 h 4534825"/>
              <a:gd name="connsiteX1" fmla="*/ 6408833 w 6416144"/>
              <a:gd name="connsiteY1" fmla="*/ 4534824 h 4534825"/>
              <a:gd name="connsiteX2" fmla="*/ 6408833 w 6416144"/>
              <a:gd name="connsiteY2" fmla="*/ 4534825 h 4534825"/>
              <a:gd name="connsiteX3" fmla="*/ 2868981 w 6416144"/>
              <a:gd name="connsiteY3" fmla="*/ 4534825 h 4534825"/>
              <a:gd name="connsiteX4" fmla="*/ 4642500 w 6416144"/>
              <a:gd name="connsiteY4" fmla="*/ 3896784 h 4534825"/>
              <a:gd name="connsiteX5" fmla="*/ 4642501 w 6416144"/>
              <a:gd name="connsiteY5" fmla="*/ 3896784 h 4534825"/>
              <a:gd name="connsiteX6" fmla="*/ 4642605 w 6416144"/>
              <a:gd name="connsiteY6" fmla="*/ 3899015 h 4534825"/>
              <a:gd name="connsiteX7" fmla="*/ 4905429 w 6416144"/>
              <a:gd name="connsiteY7" fmla="*/ 4145635 h 4534825"/>
              <a:gd name="connsiteX8" fmla="*/ 4905428 w 6416144"/>
              <a:gd name="connsiteY8" fmla="*/ 4145635 h 4534825"/>
              <a:gd name="connsiteX9" fmla="*/ 4642604 w 6416144"/>
              <a:gd name="connsiteY9" fmla="*/ 3899015 h 4534825"/>
              <a:gd name="connsiteX10" fmla="*/ 6416144 w 6416144"/>
              <a:gd name="connsiteY10" fmla="*/ 0 h 4534825"/>
              <a:gd name="connsiteX11" fmla="*/ 6416144 w 6416144"/>
              <a:gd name="connsiteY11" fmla="*/ 233966 h 4534825"/>
              <a:gd name="connsiteX12" fmla="*/ 5581177 w 6416144"/>
              <a:gd name="connsiteY12" fmla="*/ 233966 h 4534825"/>
              <a:gd name="connsiteX13" fmla="*/ 5317839 w 6416144"/>
              <a:gd name="connsiteY13" fmla="*/ 428980 h 4534825"/>
              <a:gd name="connsiteX14" fmla="*/ 5317839 w 6416144"/>
              <a:gd name="connsiteY14" fmla="*/ 436628 h 4534825"/>
              <a:gd name="connsiteX15" fmla="*/ 5581177 w 6416144"/>
              <a:gd name="connsiteY15" fmla="*/ 631642 h 4534825"/>
              <a:gd name="connsiteX16" fmla="*/ 6416144 w 6416144"/>
              <a:gd name="connsiteY16" fmla="*/ 631642 h 4534825"/>
              <a:gd name="connsiteX17" fmla="*/ 6416144 w 6416144"/>
              <a:gd name="connsiteY17" fmla="*/ 4534824 h 4534825"/>
              <a:gd name="connsiteX18" fmla="*/ 6408833 w 6416144"/>
              <a:gd name="connsiteY18" fmla="*/ 4534824 h 4534825"/>
              <a:gd name="connsiteX19" fmla="*/ 6408833 w 6416144"/>
              <a:gd name="connsiteY19" fmla="*/ 4145635 h 4534825"/>
              <a:gd name="connsiteX20" fmla="*/ 6412028 w 6416144"/>
              <a:gd name="connsiteY20" fmla="*/ 4145635 h 4534825"/>
              <a:gd name="connsiteX21" fmla="*/ 6412028 w 6416144"/>
              <a:gd name="connsiteY21" fmla="*/ 3620144 h 4534825"/>
              <a:gd name="connsiteX22" fmla="*/ 4905428 w 6416144"/>
              <a:gd name="connsiteY22" fmla="*/ 3620144 h 4534825"/>
              <a:gd name="connsiteX23" fmla="*/ 4642090 w 6416144"/>
              <a:gd name="connsiteY23" fmla="*/ 3877837 h 4534825"/>
              <a:gd name="connsiteX24" fmla="*/ 4642090 w 6416144"/>
              <a:gd name="connsiteY24" fmla="*/ 3887942 h 4534825"/>
              <a:gd name="connsiteX25" fmla="*/ 4642500 w 6416144"/>
              <a:gd name="connsiteY25" fmla="*/ 3896784 h 4534825"/>
              <a:gd name="connsiteX26" fmla="*/ 3281687 w 6416144"/>
              <a:gd name="connsiteY26" fmla="*/ 3896784 h 4534825"/>
              <a:gd name="connsiteX27" fmla="*/ 2832240 w 6416144"/>
              <a:gd name="connsiteY27" fmla="*/ 4343957 h 4534825"/>
              <a:gd name="connsiteX28" fmla="*/ 2832240 w 6416144"/>
              <a:gd name="connsiteY28" fmla="*/ 4360378 h 4534825"/>
              <a:gd name="connsiteX29" fmla="*/ 2855942 w 6416144"/>
              <a:gd name="connsiteY29" fmla="*/ 4501866 h 4534825"/>
              <a:gd name="connsiteX30" fmla="*/ 2868981 w 6416144"/>
              <a:gd name="connsiteY30" fmla="*/ 4534824 h 4534825"/>
              <a:gd name="connsiteX31" fmla="*/ 1415799 w 6416144"/>
              <a:gd name="connsiteY31" fmla="*/ 4534824 h 4534825"/>
              <a:gd name="connsiteX32" fmla="*/ 1316204 w 6416144"/>
              <a:gd name="connsiteY32" fmla="*/ 4515398 h 4534825"/>
              <a:gd name="connsiteX33" fmla="*/ 1033 w 6416144"/>
              <a:gd name="connsiteY33" fmla="*/ 2292638 h 4534825"/>
              <a:gd name="connsiteX34" fmla="*/ 1594209 w 6416144"/>
              <a:gd name="connsiteY34" fmla="*/ 23854 h 4534825"/>
              <a:gd name="connsiteX35" fmla="*/ 1554064 w 6416144"/>
              <a:gd name="connsiteY35" fmla="*/ 11750 h 4534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6416144" h="4534825">
                <a:moveTo>
                  <a:pt x="2868981" y="4534824"/>
                </a:moveTo>
                <a:lnTo>
                  <a:pt x="6408833" y="4534824"/>
                </a:lnTo>
                <a:lnTo>
                  <a:pt x="6408833" y="4534825"/>
                </a:lnTo>
                <a:lnTo>
                  <a:pt x="2868981" y="4534825"/>
                </a:lnTo>
                <a:close/>
                <a:moveTo>
                  <a:pt x="4642500" y="3896784"/>
                </a:moveTo>
                <a:lnTo>
                  <a:pt x="4642501" y="3896784"/>
                </a:lnTo>
                <a:lnTo>
                  <a:pt x="4642605" y="3899015"/>
                </a:lnTo>
                <a:cubicBezTo>
                  <a:pt x="4646206" y="3948339"/>
                  <a:pt x="4675008" y="4145635"/>
                  <a:pt x="4905429" y="4145635"/>
                </a:cubicBezTo>
                <a:lnTo>
                  <a:pt x="4905428" y="4145635"/>
                </a:lnTo>
                <a:cubicBezTo>
                  <a:pt x="4675007" y="4145635"/>
                  <a:pt x="4646205" y="3948339"/>
                  <a:pt x="4642604" y="3899015"/>
                </a:cubicBezTo>
                <a:close/>
                <a:moveTo>
                  <a:pt x="6416144" y="0"/>
                </a:moveTo>
                <a:lnTo>
                  <a:pt x="6416144" y="233966"/>
                </a:lnTo>
                <a:lnTo>
                  <a:pt x="5581177" y="233966"/>
                </a:lnTo>
                <a:cubicBezTo>
                  <a:pt x="5581177" y="233966"/>
                  <a:pt x="5317839" y="233966"/>
                  <a:pt x="5317839" y="428980"/>
                </a:cubicBezTo>
                <a:lnTo>
                  <a:pt x="5317839" y="436628"/>
                </a:lnTo>
                <a:cubicBezTo>
                  <a:pt x="5317839" y="436628"/>
                  <a:pt x="5317839" y="631642"/>
                  <a:pt x="5581177" y="631642"/>
                </a:cubicBezTo>
                <a:lnTo>
                  <a:pt x="6416144" y="631642"/>
                </a:lnTo>
                <a:lnTo>
                  <a:pt x="6416144" y="4534824"/>
                </a:lnTo>
                <a:lnTo>
                  <a:pt x="6408833" y="4534824"/>
                </a:lnTo>
                <a:lnTo>
                  <a:pt x="6408833" y="4145635"/>
                </a:lnTo>
                <a:lnTo>
                  <a:pt x="6412028" y="4145635"/>
                </a:lnTo>
                <a:lnTo>
                  <a:pt x="6412028" y="3620144"/>
                </a:lnTo>
                <a:lnTo>
                  <a:pt x="4905428" y="3620144"/>
                </a:lnTo>
                <a:cubicBezTo>
                  <a:pt x="4905428" y="3620144"/>
                  <a:pt x="4642090" y="3620144"/>
                  <a:pt x="4642090" y="3877837"/>
                </a:cubicBezTo>
                <a:lnTo>
                  <a:pt x="4642090" y="3887942"/>
                </a:lnTo>
                <a:lnTo>
                  <a:pt x="4642500" y="3896784"/>
                </a:lnTo>
                <a:lnTo>
                  <a:pt x="3281687" y="3896784"/>
                </a:lnTo>
                <a:cubicBezTo>
                  <a:pt x="3281687" y="3896784"/>
                  <a:pt x="2832240" y="3896784"/>
                  <a:pt x="2832240" y="4343957"/>
                </a:cubicBezTo>
                <a:lnTo>
                  <a:pt x="2832240" y="4360378"/>
                </a:lnTo>
                <a:cubicBezTo>
                  <a:pt x="2832240" y="4360378"/>
                  <a:pt x="2832240" y="4423262"/>
                  <a:pt x="2855942" y="4501866"/>
                </a:cubicBezTo>
                <a:lnTo>
                  <a:pt x="2868981" y="4534824"/>
                </a:lnTo>
                <a:lnTo>
                  <a:pt x="1415799" y="4534824"/>
                </a:lnTo>
                <a:lnTo>
                  <a:pt x="1316204" y="4515398"/>
                </a:lnTo>
                <a:cubicBezTo>
                  <a:pt x="682558" y="4348152"/>
                  <a:pt x="32583" y="3566545"/>
                  <a:pt x="1033" y="2292638"/>
                </a:cubicBezTo>
                <a:cubicBezTo>
                  <a:pt x="-35023" y="836743"/>
                  <a:pt x="880886" y="23854"/>
                  <a:pt x="1594209" y="23854"/>
                </a:cubicBezTo>
                <a:cubicBezTo>
                  <a:pt x="1590120" y="19819"/>
                  <a:pt x="1558153" y="15785"/>
                  <a:pt x="1554064" y="11750"/>
                </a:cubicBezTo>
                <a:close/>
              </a:path>
            </a:pathLst>
          </a:custGeom>
        </p:spPr>
        <p:txBody>
          <a:bodyPr wrap="square" rtlCol="0" anchor="ctr">
            <a:noAutofit/>
          </a:bodyPr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ru-RU" noProof="0"/>
              <a:t>Вставка рисунка</a:t>
            </a:r>
            <a:endParaRPr lang="ru-RU" noProof="0" dirty="0"/>
          </a:p>
        </p:txBody>
      </p:sp>
      <p:sp>
        <p:nvSpPr>
          <p:cNvPr id="35" name="Овал 34">
            <a:extLst>
              <a:ext uri="{FF2B5EF4-FFF2-40B4-BE49-F238E27FC236}">
                <a16:creationId xmlns:a16="http://schemas.microsoft.com/office/drawing/2014/main" xmlns="" id="{7BC6DBB9-1B34-4374-A887-DC30F9E2F62F}"/>
              </a:ext>
            </a:extLst>
          </p:cNvPr>
          <p:cNvSpPr/>
          <p:nvPr userDrawn="1"/>
        </p:nvSpPr>
        <p:spPr>
          <a:xfrm>
            <a:off x="10893420" y="5803030"/>
            <a:ext cx="385200" cy="3852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36" name="Графический объект 12">
            <a:extLst>
              <a:ext uri="{FF2B5EF4-FFF2-40B4-BE49-F238E27FC236}">
                <a16:creationId xmlns:a16="http://schemas.microsoft.com/office/drawing/2014/main" xmlns="" id="{00DE0AE3-F44D-4F2C-B7A3-C253AA498DEF}"/>
              </a:ext>
            </a:extLst>
          </p:cNvPr>
          <p:cNvSpPr/>
          <p:nvPr userDrawn="1"/>
        </p:nvSpPr>
        <p:spPr>
          <a:xfrm>
            <a:off x="11334292" y="5787811"/>
            <a:ext cx="870509" cy="409651"/>
          </a:xfrm>
          <a:custGeom>
            <a:avLst/>
            <a:gdLst>
              <a:gd name="connsiteX0" fmla="*/ 203546 w 870509"/>
              <a:gd name="connsiteY0" fmla="*/ 400690 h 409651"/>
              <a:gd name="connsiteX1" fmla="*/ 860268 w 870509"/>
              <a:gd name="connsiteY1" fmla="*/ 400690 h 409651"/>
              <a:gd name="connsiteX2" fmla="*/ 860268 w 870509"/>
              <a:gd name="connsiteY2" fmla="*/ 12802 h 409651"/>
              <a:gd name="connsiteX3" fmla="*/ 203546 w 870509"/>
              <a:gd name="connsiteY3" fmla="*/ 12802 h 409651"/>
              <a:gd name="connsiteX4" fmla="*/ 12802 w 870509"/>
              <a:gd name="connsiteY4" fmla="*/ 203545 h 409651"/>
              <a:gd name="connsiteX5" fmla="*/ 12802 w 870509"/>
              <a:gd name="connsiteY5" fmla="*/ 211226 h 409651"/>
              <a:gd name="connsiteX6" fmla="*/ 203546 w 870509"/>
              <a:gd name="connsiteY6" fmla="*/ 400690 h 4096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70509" h="409651">
                <a:moveTo>
                  <a:pt x="203546" y="400690"/>
                </a:moveTo>
                <a:lnTo>
                  <a:pt x="860268" y="400690"/>
                </a:lnTo>
                <a:lnTo>
                  <a:pt x="860268" y="12802"/>
                </a:lnTo>
                <a:lnTo>
                  <a:pt x="203546" y="12802"/>
                </a:lnTo>
                <a:cubicBezTo>
                  <a:pt x="203546" y="12802"/>
                  <a:pt x="12802" y="12802"/>
                  <a:pt x="12802" y="203545"/>
                </a:cubicBezTo>
                <a:lnTo>
                  <a:pt x="12802" y="211226"/>
                </a:lnTo>
                <a:cubicBezTo>
                  <a:pt x="12802" y="209946"/>
                  <a:pt x="12802" y="400690"/>
                  <a:pt x="203546" y="400690"/>
                </a:cubicBezTo>
                <a:close/>
              </a:path>
            </a:pathLst>
          </a:custGeom>
          <a:gradFill flip="none" rotWithShape="1">
            <a:gsLst>
              <a:gs pos="12000">
                <a:schemeClr val="accent1"/>
              </a:gs>
              <a:gs pos="100000">
                <a:schemeClr val="accent3"/>
              </a:gs>
            </a:gsLst>
            <a:lin ang="0" scaled="1"/>
            <a:tileRect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AC6F89F8-3E24-406D-9C49-00E6E47E4A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ДД.ММ.20XX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4392DBDA-ED00-4248-AC6D-0CE0B821B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12290" y="5797769"/>
            <a:ext cx="3908793" cy="365125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EC2B5F97-2F18-4EF2-9CBC-AAAB9FF4CC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495E168-DA5E-4888-8D8A-92B118324C14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38" name="Полилиния: Фигура 37">
            <a:extLst>
              <a:ext uri="{FF2B5EF4-FFF2-40B4-BE49-F238E27FC236}">
                <a16:creationId xmlns:a16="http://schemas.microsoft.com/office/drawing/2014/main" xmlns="" id="{C6C05708-08C7-4EF1-B0D8-6A01C1B1AD85}"/>
              </a:ext>
            </a:extLst>
          </p:cNvPr>
          <p:cNvSpPr/>
          <p:nvPr userDrawn="1"/>
        </p:nvSpPr>
        <p:spPr>
          <a:xfrm>
            <a:off x="10413777" y="4433244"/>
            <a:ext cx="1782599" cy="30316"/>
          </a:xfrm>
          <a:custGeom>
            <a:avLst/>
            <a:gdLst>
              <a:gd name="connsiteX0" fmla="*/ 0 w 1782599"/>
              <a:gd name="connsiteY0" fmla="*/ 0 h 30316"/>
              <a:gd name="connsiteX1" fmla="*/ 1782599 w 1782599"/>
              <a:gd name="connsiteY1" fmla="*/ 0 h 30316"/>
              <a:gd name="connsiteX2" fmla="*/ 1782599 w 1782599"/>
              <a:gd name="connsiteY2" fmla="*/ 30316 h 30316"/>
              <a:gd name="connsiteX3" fmla="*/ 2488 w 1782599"/>
              <a:gd name="connsiteY3" fmla="*/ 30316 h 30316"/>
              <a:gd name="connsiteX4" fmla="*/ 643 w 1782599"/>
              <a:gd name="connsiteY4" fmla="*/ 16129 h 30316"/>
              <a:gd name="connsiteX5" fmla="*/ 0 w 1782599"/>
              <a:gd name="connsiteY5" fmla="*/ 3788 h 30316"/>
              <a:gd name="connsiteX6" fmla="*/ 0 w 1782599"/>
              <a:gd name="connsiteY6" fmla="*/ 0 h 30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82599" h="30316">
                <a:moveTo>
                  <a:pt x="0" y="0"/>
                </a:moveTo>
                <a:lnTo>
                  <a:pt x="1782599" y="0"/>
                </a:lnTo>
                <a:lnTo>
                  <a:pt x="1782599" y="30316"/>
                </a:lnTo>
                <a:lnTo>
                  <a:pt x="2488" y="30316"/>
                </a:lnTo>
                <a:lnTo>
                  <a:pt x="643" y="16129"/>
                </a:lnTo>
                <a:cubicBezTo>
                  <a:pt x="40" y="8565"/>
                  <a:pt x="0" y="4104"/>
                  <a:pt x="0" y="3788"/>
                </a:cubicBez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rtl="0"/>
            <a:endParaRPr lang="ru-RU" noProof="0" dirty="0"/>
          </a:p>
        </p:txBody>
      </p:sp>
      <p:sp>
        <p:nvSpPr>
          <p:cNvPr id="3" name="Графический объект 33">
            <a:extLst>
              <a:ext uri="{FF2B5EF4-FFF2-40B4-BE49-F238E27FC236}">
                <a16:creationId xmlns:a16="http://schemas.microsoft.com/office/drawing/2014/main" xmlns="" id="{38956B41-4EE0-4C7C-8436-027F5DE8B1BC}"/>
              </a:ext>
            </a:extLst>
          </p:cNvPr>
          <p:cNvSpPr/>
          <p:nvPr userDrawn="1"/>
        </p:nvSpPr>
        <p:spPr>
          <a:xfrm>
            <a:off x="887582" y="2045662"/>
            <a:ext cx="3785313" cy="165305"/>
          </a:xfrm>
          <a:custGeom>
            <a:avLst/>
            <a:gdLst>
              <a:gd name="connsiteX0" fmla="*/ 3700149 w 3785313"/>
              <a:gd name="connsiteY0" fmla="*/ 162194 h 165304"/>
              <a:gd name="connsiteX1" fmla="*/ 92020 w 3785313"/>
              <a:gd name="connsiteY1" fmla="*/ 162194 h 165304"/>
              <a:gd name="connsiteX2" fmla="*/ 14166 w 3785313"/>
              <a:gd name="connsiteY2" fmla="*/ 87171 h 165304"/>
              <a:gd name="connsiteX3" fmla="*/ 14166 w 3785313"/>
              <a:gd name="connsiteY3" fmla="*/ 87171 h 165304"/>
              <a:gd name="connsiteX4" fmla="*/ 92020 w 3785313"/>
              <a:gd name="connsiteY4" fmla="*/ 13420 h 165304"/>
              <a:gd name="connsiteX5" fmla="*/ 3698806 w 3785313"/>
              <a:gd name="connsiteY5" fmla="*/ 13420 h 165304"/>
              <a:gd name="connsiteX6" fmla="*/ 3776660 w 3785313"/>
              <a:gd name="connsiteY6" fmla="*/ 87171 h 165304"/>
              <a:gd name="connsiteX7" fmla="*/ 3776660 w 3785313"/>
              <a:gd name="connsiteY7" fmla="*/ 87171 h 165304"/>
              <a:gd name="connsiteX8" fmla="*/ 3700149 w 3785313"/>
              <a:gd name="connsiteY8" fmla="*/ 162194 h 1653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785313" h="165304">
                <a:moveTo>
                  <a:pt x="3700149" y="162194"/>
                </a:moveTo>
                <a:lnTo>
                  <a:pt x="92020" y="162194"/>
                </a:lnTo>
                <a:cubicBezTo>
                  <a:pt x="49066" y="162194"/>
                  <a:pt x="14166" y="127861"/>
                  <a:pt x="14166" y="87171"/>
                </a:cubicBezTo>
                <a:lnTo>
                  <a:pt x="14166" y="87171"/>
                </a:lnTo>
                <a:cubicBezTo>
                  <a:pt x="14166" y="46481"/>
                  <a:pt x="49066" y="13420"/>
                  <a:pt x="92020" y="13420"/>
                </a:cubicBezTo>
                <a:lnTo>
                  <a:pt x="3698806" y="13420"/>
                </a:lnTo>
                <a:cubicBezTo>
                  <a:pt x="3741760" y="13420"/>
                  <a:pt x="3776660" y="46481"/>
                  <a:pt x="3776660" y="87171"/>
                </a:cubicBezTo>
                <a:lnTo>
                  <a:pt x="3776660" y="87171"/>
                </a:lnTo>
                <a:cubicBezTo>
                  <a:pt x="3778002" y="127861"/>
                  <a:pt x="3743102" y="162194"/>
                  <a:pt x="3700149" y="162194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3"/>
              </a:gs>
            </a:gsLst>
            <a:lin ang="0" scaled="1"/>
          </a:gradFill>
          <a:ln w="13403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33" name="Полилиния: Фигура 32">
            <a:extLst>
              <a:ext uri="{FF2B5EF4-FFF2-40B4-BE49-F238E27FC236}">
                <a16:creationId xmlns:a16="http://schemas.microsoft.com/office/drawing/2014/main" xmlns="" id="{E08687FC-7322-4F20-9769-1ECF4296A96E}"/>
              </a:ext>
            </a:extLst>
          </p:cNvPr>
          <p:cNvSpPr/>
          <p:nvPr userDrawn="1"/>
        </p:nvSpPr>
        <p:spPr>
          <a:xfrm>
            <a:off x="10416941" y="4161024"/>
            <a:ext cx="1785131" cy="543175"/>
          </a:xfrm>
          <a:custGeom>
            <a:avLst/>
            <a:gdLst>
              <a:gd name="connsiteX0" fmla="*/ 1338739 w 1343025"/>
              <a:gd name="connsiteY0" fmla="*/ 7144 h 409575"/>
              <a:gd name="connsiteX1" fmla="*/ 205264 w 1343025"/>
              <a:gd name="connsiteY1" fmla="*/ 7144 h 409575"/>
              <a:gd name="connsiteX2" fmla="*/ 7144 w 1343025"/>
              <a:gd name="connsiteY2" fmla="*/ 201454 h 409575"/>
              <a:gd name="connsiteX3" fmla="*/ 7144 w 1343025"/>
              <a:gd name="connsiteY3" fmla="*/ 209074 h 409575"/>
              <a:gd name="connsiteX4" fmla="*/ 205264 w 1343025"/>
              <a:gd name="connsiteY4" fmla="*/ 403384 h 409575"/>
              <a:gd name="connsiteX5" fmla="*/ 1338739 w 1343025"/>
              <a:gd name="connsiteY5" fmla="*/ 403384 h 409575"/>
              <a:gd name="connsiteX6" fmla="*/ 1338739 w 1343025"/>
              <a:gd name="connsiteY6" fmla="*/ 7144 h 409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43025" h="409575">
                <a:moveTo>
                  <a:pt x="1338739" y="7144"/>
                </a:moveTo>
                <a:lnTo>
                  <a:pt x="205264" y="7144"/>
                </a:lnTo>
                <a:cubicBezTo>
                  <a:pt x="205264" y="7144"/>
                  <a:pt x="7144" y="7144"/>
                  <a:pt x="7144" y="201454"/>
                </a:cubicBezTo>
                <a:lnTo>
                  <a:pt x="7144" y="209074"/>
                </a:lnTo>
                <a:cubicBezTo>
                  <a:pt x="7144" y="209074"/>
                  <a:pt x="7144" y="403384"/>
                  <a:pt x="205264" y="403384"/>
                </a:cubicBezTo>
                <a:lnTo>
                  <a:pt x="1338739" y="403384"/>
                </a:lnTo>
                <a:lnTo>
                  <a:pt x="1338739" y="7144"/>
                </a:ln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41" name="Полилиния: фигура 40">
            <a:extLst>
              <a:ext uri="{FF2B5EF4-FFF2-40B4-BE49-F238E27FC236}">
                <a16:creationId xmlns:a16="http://schemas.microsoft.com/office/drawing/2014/main" xmlns="" id="{0FCCDE26-7222-4C1B-884A-0FAE84FA57DB}"/>
              </a:ext>
            </a:extLst>
          </p:cNvPr>
          <p:cNvSpPr/>
          <p:nvPr userDrawn="1"/>
        </p:nvSpPr>
        <p:spPr>
          <a:xfrm>
            <a:off x="8607090" y="4437664"/>
            <a:ext cx="3595584" cy="922135"/>
          </a:xfrm>
          <a:custGeom>
            <a:avLst/>
            <a:gdLst>
              <a:gd name="connsiteX0" fmla="*/ 2697957 w 2705100"/>
              <a:gd name="connsiteY0" fmla="*/ 7144 h 695325"/>
              <a:gd name="connsiteX1" fmla="*/ 345281 w 2705100"/>
              <a:gd name="connsiteY1" fmla="*/ 7144 h 695325"/>
              <a:gd name="connsiteX2" fmla="*/ 7144 w 2705100"/>
              <a:gd name="connsiteY2" fmla="*/ 344329 h 695325"/>
              <a:gd name="connsiteX3" fmla="*/ 7144 w 2705100"/>
              <a:gd name="connsiteY3" fmla="*/ 356711 h 695325"/>
              <a:gd name="connsiteX4" fmla="*/ 345281 w 2705100"/>
              <a:gd name="connsiteY4" fmla="*/ 693896 h 695325"/>
              <a:gd name="connsiteX5" fmla="*/ 2697957 w 2705100"/>
              <a:gd name="connsiteY5" fmla="*/ 693896 h 695325"/>
              <a:gd name="connsiteX6" fmla="*/ 2697957 w 2705100"/>
              <a:gd name="connsiteY6" fmla="*/ 7144 h 695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705100" h="695325">
                <a:moveTo>
                  <a:pt x="2697957" y="7144"/>
                </a:moveTo>
                <a:lnTo>
                  <a:pt x="345281" y="7144"/>
                </a:lnTo>
                <a:cubicBezTo>
                  <a:pt x="345281" y="7144"/>
                  <a:pt x="7144" y="7144"/>
                  <a:pt x="7144" y="344329"/>
                </a:cubicBezTo>
                <a:lnTo>
                  <a:pt x="7144" y="356711"/>
                </a:lnTo>
                <a:cubicBezTo>
                  <a:pt x="7144" y="356711"/>
                  <a:pt x="7144" y="693896"/>
                  <a:pt x="345281" y="693896"/>
                </a:cubicBezTo>
                <a:lnTo>
                  <a:pt x="2697957" y="693896"/>
                </a:lnTo>
                <a:lnTo>
                  <a:pt x="2697957" y="7144"/>
                </a:lnTo>
                <a:close/>
              </a:path>
            </a:pathLst>
          </a:custGeom>
          <a:solidFill>
            <a:schemeClr val="accent3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19" name="Заголовок 1">
            <a:extLst>
              <a:ext uri="{FF2B5EF4-FFF2-40B4-BE49-F238E27FC236}">
                <a16:creationId xmlns:a16="http://schemas.microsoft.com/office/drawing/2014/main" xmlns="" id="{2AC78A4D-01A3-43A6-BE82-E64E2BF16D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442729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20" name="Текст 3">
            <a:extLst>
              <a:ext uri="{FF2B5EF4-FFF2-40B4-BE49-F238E27FC236}">
                <a16:creationId xmlns:a16="http://schemas.microsoft.com/office/drawing/2014/main" xmlns="" id="{E6544955-4597-4E52-9C7E-8AEB5D2A49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356700"/>
            <a:ext cx="3932237" cy="3512287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0023051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Овал 34">
            <a:extLst>
              <a:ext uri="{FF2B5EF4-FFF2-40B4-BE49-F238E27FC236}">
                <a16:creationId xmlns:a16="http://schemas.microsoft.com/office/drawing/2014/main" xmlns="" id="{7BC6DBB9-1B34-4374-A887-DC30F9E2F62F}"/>
              </a:ext>
            </a:extLst>
          </p:cNvPr>
          <p:cNvSpPr/>
          <p:nvPr userDrawn="1"/>
        </p:nvSpPr>
        <p:spPr>
          <a:xfrm>
            <a:off x="10893420" y="5803030"/>
            <a:ext cx="385200" cy="3852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36" name="Графический объект 12">
            <a:extLst>
              <a:ext uri="{FF2B5EF4-FFF2-40B4-BE49-F238E27FC236}">
                <a16:creationId xmlns:a16="http://schemas.microsoft.com/office/drawing/2014/main" xmlns="" id="{00DE0AE3-F44D-4F2C-B7A3-C253AA498DEF}"/>
              </a:ext>
            </a:extLst>
          </p:cNvPr>
          <p:cNvSpPr/>
          <p:nvPr userDrawn="1"/>
        </p:nvSpPr>
        <p:spPr>
          <a:xfrm>
            <a:off x="11334292" y="5787811"/>
            <a:ext cx="870509" cy="409651"/>
          </a:xfrm>
          <a:custGeom>
            <a:avLst/>
            <a:gdLst>
              <a:gd name="connsiteX0" fmla="*/ 203546 w 870509"/>
              <a:gd name="connsiteY0" fmla="*/ 400690 h 409651"/>
              <a:gd name="connsiteX1" fmla="*/ 860268 w 870509"/>
              <a:gd name="connsiteY1" fmla="*/ 400690 h 409651"/>
              <a:gd name="connsiteX2" fmla="*/ 860268 w 870509"/>
              <a:gd name="connsiteY2" fmla="*/ 12802 h 409651"/>
              <a:gd name="connsiteX3" fmla="*/ 203546 w 870509"/>
              <a:gd name="connsiteY3" fmla="*/ 12802 h 409651"/>
              <a:gd name="connsiteX4" fmla="*/ 12802 w 870509"/>
              <a:gd name="connsiteY4" fmla="*/ 203545 h 409651"/>
              <a:gd name="connsiteX5" fmla="*/ 12802 w 870509"/>
              <a:gd name="connsiteY5" fmla="*/ 211226 h 409651"/>
              <a:gd name="connsiteX6" fmla="*/ 203546 w 870509"/>
              <a:gd name="connsiteY6" fmla="*/ 400690 h 4096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70509" h="409651">
                <a:moveTo>
                  <a:pt x="203546" y="400690"/>
                </a:moveTo>
                <a:lnTo>
                  <a:pt x="860268" y="400690"/>
                </a:lnTo>
                <a:lnTo>
                  <a:pt x="860268" y="12802"/>
                </a:lnTo>
                <a:lnTo>
                  <a:pt x="203546" y="12802"/>
                </a:lnTo>
                <a:cubicBezTo>
                  <a:pt x="203546" y="12802"/>
                  <a:pt x="12802" y="12802"/>
                  <a:pt x="12802" y="203545"/>
                </a:cubicBezTo>
                <a:lnTo>
                  <a:pt x="12802" y="211226"/>
                </a:lnTo>
                <a:cubicBezTo>
                  <a:pt x="12802" y="209946"/>
                  <a:pt x="12802" y="400690"/>
                  <a:pt x="203546" y="400690"/>
                </a:cubicBezTo>
                <a:close/>
              </a:path>
            </a:pathLst>
          </a:custGeom>
          <a:gradFill flip="none" rotWithShape="1">
            <a:gsLst>
              <a:gs pos="12000">
                <a:schemeClr val="accent1"/>
              </a:gs>
              <a:gs pos="100000">
                <a:schemeClr val="accent3"/>
              </a:gs>
            </a:gsLst>
            <a:lin ang="0" scaled="1"/>
            <a:tileRect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AC6F89F8-3E24-406D-9C49-00E6E47E4A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ДД.ММ.20XX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4392DBDA-ED00-4248-AC6D-0CE0B821B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12290" y="5797769"/>
            <a:ext cx="3908793" cy="365125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EC2B5F97-2F18-4EF2-9CBC-AAAB9FF4CC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495E168-DA5E-4888-8D8A-92B118324C14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38" name="Полилиния: Фигура 37">
            <a:extLst>
              <a:ext uri="{FF2B5EF4-FFF2-40B4-BE49-F238E27FC236}">
                <a16:creationId xmlns:a16="http://schemas.microsoft.com/office/drawing/2014/main" xmlns="" id="{C6C05708-08C7-4EF1-B0D8-6A01C1B1AD85}"/>
              </a:ext>
            </a:extLst>
          </p:cNvPr>
          <p:cNvSpPr/>
          <p:nvPr userDrawn="1"/>
        </p:nvSpPr>
        <p:spPr>
          <a:xfrm>
            <a:off x="10413777" y="4433244"/>
            <a:ext cx="1782599" cy="30316"/>
          </a:xfrm>
          <a:custGeom>
            <a:avLst/>
            <a:gdLst>
              <a:gd name="connsiteX0" fmla="*/ 0 w 1782599"/>
              <a:gd name="connsiteY0" fmla="*/ 0 h 30316"/>
              <a:gd name="connsiteX1" fmla="*/ 1782599 w 1782599"/>
              <a:gd name="connsiteY1" fmla="*/ 0 h 30316"/>
              <a:gd name="connsiteX2" fmla="*/ 1782599 w 1782599"/>
              <a:gd name="connsiteY2" fmla="*/ 30316 h 30316"/>
              <a:gd name="connsiteX3" fmla="*/ 2488 w 1782599"/>
              <a:gd name="connsiteY3" fmla="*/ 30316 h 30316"/>
              <a:gd name="connsiteX4" fmla="*/ 643 w 1782599"/>
              <a:gd name="connsiteY4" fmla="*/ 16129 h 30316"/>
              <a:gd name="connsiteX5" fmla="*/ 0 w 1782599"/>
              <a:gd name="connsiteY5" fmla="*/ 3788 h 30316"/>
              <a:gd name="connsiteX6" fmla="*/ 0 w 1782599"/>
              <a:gd name="connsiteY6" fmla="*/ 0 h 30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82599" h="30316">
                <a:moveTo>
                  <a:pt x="0" y="0"/>
                </a:moveTo>
                <a:lnTo>
                  <a:pt x="1782599" y="0"/>
                </a:lnTo>
                <a:lnTo>
                  <a:pt x="1782599" y="30316"/>
                </a:lnTo>
                <a:lnTo>
                  <a:pt x="2488" y="30316"/>
                </a:lnTo>
                <a:lnTo>
                  <a:pt x="643" y="16129"/>
                </a:lnTo>
                <a:cubicBezTo>
                  <a:pt x="40" y="8565"/>
                  <a:pt x="0" y="4104"/>
                  <a:pt x="0" y="3788"/>
                </a:cubicBez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rtl="0"/>
            <a:endParaRPr lang="ru-RU" noProof="0" dirty="0"/>
          </a:p>
        </p:txBody>
      </p:sp>
      <p:sp>
        <p:nvSpPr>
          <p:cNvPr id="3" name="Графический объект 33">
            <a:extLst>
              <a:ext uri="{FF2B5EF4-FFF2-40B4-BE49-F238E27FC236}">
                <a16:creationId xmlns:a16="http://schemas.microsoft.com/office/drawing/2014/main" xmlns="" id="{38956B41-4EE0-4C7C-8436-027F5DE8B1BC}"/>
              </a:ext>
            </a:extLst>
          </p:cNvPr>
          <p:cNvSpPr/>
          <p:nvPr userDrawn="1"/>
        </p:nvSpPr>
        <p:spPr>
          <a:xfrm>
            <a:off x="887582" y="2045662"/>
            <a:ext cx="3785313" cy="165305"/>
          </a:xfrm>
          <a:custGeom>
            <a:avLst/>
            <a:gdLst>
              <a:gd name="connsiteX0" fmla="*/ 3700149 w 3785313"/>
              <a:gd name="connsiteY0" fmla="*/ 162194 h 165304"/>
              <a:gd name="connsiteX1" fmla="*/ 92020 w 3785313"/>
              <a:gd name="connsiteY1" fmla="*/ 162194 h 165304"/>
              <a:gd name="connsiteX2" fmla="*/ 14166 w 3785313"/>
              <a:gd name="connsiteY2" fmla="*/ 87171 h 165304"/>
              <a:gd name="connsiteX3" fmla="*/ 14166 w 3785313"/>
              <a:gd name="connsiteY3" fmla="*/ 87171 h 165304"/>
              <a:gd name="connsiteX4" fmla="*/ 92020 w 3785313"/>
              <a:gd name="connsiteY4" fmla="*/ 13420 h 165304"/>
              <a:gd name="connsiteX5" fmla="*/ 3698806 w 3785313"/>
              <a:gd name="connsiteY5" fmla="*/ 13420 h 165304"/>
              <a:gd name="connsiteX6" fmla="*/ 3776660 w 3785313"/>
              <a:gd name="connsiteY6" fmla="*/ 87171 h 165304"/>
              <a:gd name="connsiteX7" fmla="*/ 3776660 w 3785313"/>
              <a:gd name="connsiteY7" fmla="*/ 87171 h 165304"/>
              <a:gd name="connsiteX8" fmla="*/ 3700149 w 3785313"/>
              <a:gd name="connsiteY8" fmla="*/ 162194 h 1653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785313" h="165304">
                <a:moveTo>
                  <a:pt x="3700149" y="162194"/>
                </a:moveTo>
                <a:lnTo>
                  <a:pt x="92020" y="162194"/>
                </a:lnTo>
                <a:cubicBezTo>
                  <a:pt x="49066" y="162194"/>
                  <a:pt x="14166" y="127861"/>
                  <a:pt x="14166" y="87171"/>
                </a:cubicBezTo>
                <a:lnTo>
                  <a:pt x="14166" y="87171"/>
                </a:lnTo>
                <a:cubicBezTo>
                  <a:pt x="14166" y="46481"/>
                  <a:pt x="49066" y="13420"/>
                  <a:pt x="92020" y="13420"/>
                </a:cubicBezTo>
                <a:lnTo>
                  <a:pt x="3698806" y="13420"/>
                </a:lnTo>
                <a:cubicBezTo>
                  <a:pt x="3741760" y="13420"/>
                  <a:pt x="3776660" y="46481"/>
                  <a:pt x="3776660" y="87171"/>
                </a:cubicBezTo>
                <a:lnTo>
                  <a:pt x="3776660" y="87171"/>
                </a:lnTo>
                <a:cubicBezTo>
                  <a:pt x="3778002" y="127861"/>
                  <a:pt x="3743102" y="162194"/>
                  <a:pt x="3700149" y="162194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3"/>
              </a:gs>
            </a:gsLst>
            <a:lin ang="0" scaled="1"/>
          </a:gradFill>
          <a:ln w="13403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33" name="Полилиния: Фигура 32">
            <a:extLst>
              <a:ext uri="{FF2B5EF4-FFF2-40B4-BE49-F238E27FC236}">
                <a16:creationId xmlns:a16="http://schemas.microsoft.com/office/drawing/2014/main" xmlns="" id="{E08687FC-7322-4F20-9769-1ECF4296A96E}"/>
              </a:ext>
            </a:extLst>
          </p:cNvPr>
          <p:cNvSpPr/>
          <p:nvPr userDrawn="1"/>
        </p:nvSpPr>
        <p:spPr>
          <a:xfrm>
            <a:off x="10416941" y="4161024"/>
            <a:ext cx="1785131" cy="543175"/>
          </a:xfrm>
          <a:custGeom>
            <a:avLst/>
            <a:gdLst>
              <a:gd name="connsiteX0" fmla="*/ 1338739 w 1343025"/>
              <a:gd name="connsiteY0" fmla="*/ 7144 h 409575"/>
              <a:gd name="connsiteX1" fmla="*/ 205264 w 1343025"/>
              <a:gd name="connsiteY1" fmla="*/ 7144 h 409575"/>
              <a:gd name="connsiteX2" fmla="*/ 7144 w 1343025"/>
              <a:gd name="connsiteY2" fmla="*/ 201454 h 409575"/>
              <a:gd name="connsiteX3" fmla="*/ 7144 w 1343025"/>
              <a:gd name="connsiteY3" fmla="*/ 209074 h 409575"/>
              <a:gd name="connsiteX4" fmla="*/ 205264 w 1343025"/>
              <a:gd name="connsiteY4" fmla="*/ 403384 h 409575"/>
              <a:gd name="connsiteX5" fmla="*/ 1338739 w 1343025"/>
              <a:gd name="connsiteY5" fmla="*/ 403384 h 409575"/>
              <a:gd name="connsiteX6" fmla="*/ 1338739 w 1343025"/>
              <a:gd name="connsiteY6" fmla="*/ 7144 h 409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43025" h="409575">
                <a:moveTo>
                  <a:pt x="1338739" y="7144"/>
                </a:moveTo>
                <a:lnTo>
                  <a:pt x="205264" y="7144"/>
                </a:lnTo>
                <a:cubicBezTo>
                  <a:pt x="205264" y="7144"/>
                  <a:pt x="7144" y="7144"/>
                  <a:pt x="7144" y="201454"/>
                </a:cubicBezTo>
                <a:lnTo>
                  <a:pt x="7144" y="209074"/>
                </a:lnTo>
                <a:cubicBezTo>
                  <a:pt x="7144" y="209074"/>
                  <a:pt x="7144" y="403384"/>
                  <a:pt x="205264" y="403384"/>
                </a:cubicBezTo>
                <a:lnTo>
                  <a:pt x="1338739" y="403384"/>
                </a:lnTo>
                <a:lnTo>
                  <a:pt x="1338739" y="7144"/>
                </a:ln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41" name="Полилиния: фигура 40">
            <a:extLst>
              <a:ext uri="{FF2B5EF4-FFF2-40B4-BE49-F238E27FC236}">
                <a16:creationId xmlns:a16="http://schemas.microsoft.com/office/drawing/2014/main" xmlns="" id="{0FCCDE26-7222-4C1B-884A-0FAE84FA57DB}"/>
              </a:ext>
            </a:extLst>
          </p:cNvPr>
          <p:cNvSpPr/>
          <p:nvPr userDrawn="1"/>
        </p:nvSpPr>
        <p:spPr>
          <a:xfrm>
            <a:off x="8607090" y="4437664"/>
            <a:ext cx="3595584" cy="922135"/>
          </a:xfrm>
          <a:custGeom>
            <a:avLst/>
            <a:gdLst>
              <a:gd name="connsiteX0" fmla="*/ 2697957 w 2705100"/>
              <a:gd name="connsiteY0" fmla="*/ 7144 h 695325"/>
              <a:gd name="connsiteX1" fmla="*/ 345281 w 2705100"/>
              <a:gd name="connsiteY1" fmla="*/ 7144 h 695325"/>
              <a:gd name="connsiteX2" fmla="*/ 7144 w 2705100"/>
              <a:gd name="connsiteY2" fmla="*/ 344329 h 695325"/>
              <a:gd name="connsiteX3" fmla="*/ 7144 w 2705100"/>
              <a:gd name="connsiteY3" fmla="*/ 356711 h 695325"/>
              <a:gd name="connsiteX4" fmla="*/ 345281 w 2705100"/>
              <a:gd name="connsiteY4" fmla="*/ 693896 h 695325"/>
              <a:gd name="connsiteX5" fmla="*/ 2697957 w 2705100"/>
              <a:gd name="connsiteY5" fmla="*/ 693896 h 695325"/>
              <a:gd name="connsiteX6" fmla="*/ 2697957 w 2705100"/>
              <a:gd name="connsiteY6" fmla="*/ 7144 h 695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705100" h="695325">
                <a:moveTo>
                  <a:pt x="2697957" y="7144"/>
                </a:moveTo>
                <a:lnTo>
                  <a:pt x="345281" y="7144"/>
                </a:lnTo>
                <a:cubicBezTo>
                  <a:pt x="345281" y="7144"/>
                  <a:pt x="7144" y="7144"/>
                  <a:pt x="7144" y="344329"/>
                </a:cubicBezTo>
                <a:lnTo>
                  <a:pt x="7144" y="356711"/>
                </a:lnTo>
                <a:cubicBezTo>
                  <a:pt x="7144" y="356711"/>
                  <a:pt x="7144" y="693896"/>
                  <a:pt x="345281" y="693896"/>
                </a:cubicBezTo>
                <a:lnTo>
                  <a:pt x="2697957" y="693896"/>
                </a:lnTo>
                <a:lnTo>
                  <a:pt x="2697957" y="7144"/>
                </a:lnTo>
                <a:close/>
              </a:path>
            </a:pathLst>
          </a:custGeom>
          <a:solidFill>
            <a:schemeClr val="accent3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19" name="Заголовок 1">
            <a:extLst>
              <a:ext uri="{FF2B5EF4-FFF2-40B4-BE49-F238E27FC236}">
                <a16:creationId xmlns:a16="http://schemas.microsoft.com/office/drawing/2014/main" xmlns="" id="{2AC78A4D-01A3-43A6-BE82-E64E2BF16D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442729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20" name="Текст 3">
            <a:extLst>
              <a:ext uri="{FF2B5EF4-FFF2-40B4-BE49-F238E27FC236}">
                <a16:creationId xmlns:a16="http://schemas.microsoft.com/office/drawing/2014/main" xmlns="" id="{E6544955-4597-4E52-9C7E-8AEB5D2A49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356700"/>
            <a:ext cx="3932237" cy="3512287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14" name="Объект 2">
            <a:extLst>
              <a:ext uri="{FF2B5EF4-FFF2-40B4-BE49-F238E27FC236}">
                <a16:creationId xmlns:a16="http://schemas.microsoft.com/office/drawing/2014/main" xmlns="" id="{A28A6791-A2CB-40CE-AEF5-A729106DA4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457201"/>
            <a:ext cx="6653212" cy="540385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4847590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Овал 47">
            <a:extLst>
              <a:ext uri="{FF2B5EF4-FFF2-40B4-BE49-F238E27FC236}">
                <a16:creationId xmlns:a16="http://schemas.microsoft.com/office/drawing/2014/main" xmlns="" id="{2F290D8B-987A-4555-890C-F3CD026BF7BF}"/>
              </a:ext>
            </a:extLst>
          </p:cNvPr>
          <p:cNvSpPr/>
          <p:nvPr userDrawn="1"/>
        </p:nvSpPr>
        <p:spPr>
          <a:xfrm>
            <a:off x="10893420" y="5803030"/>
            <a:ext cx="385200" cy="3852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49" name="Графический объект 12">
            <a:extLst>
              <a:ext uri="{FF2B5EF4-FFF2-40B4-BE49-F238E27FC236}">
                <a16:creationId xmlns:a16="http://schemas.microsoft.com/office/drawing/2014/main" xmlns="" id="{6139C5E6-5A04-4458-8EF9-628BFBA73A92}"/>
              </a:ext>
            </a:extLst>
          </p:cNvPr>
          <p:cNvSpPr/>
          <p:nvPr userDrawn="1"/>
        </p:nvSpPr>
        <p:spPr>
          <a:xfrm>
            <a:off x="11334292" y="5787811"/>
            <a:ext cx="870509" cy="409651"/>
          </a:xfrm>
          <a:custGeom>
            <a:avLst/>
            <a:gdLst>
              <a:gd name="connsiteX0" fmla="*/ 203546 w 870509"/>
              <a:gd name="connsiteY0" fmla="*/ 400690 h 409651"/>
              <a:gd name="connsiteX1" fmla="*/ 860268 w 870509"/>
              <a:gd name="connsiteY1" fmla="*/ 400690 h 409651"/>
              <a:gd name="connsiteX2" fmla="*/ 860268 w 870509"/>
              <a:gd name="connsiteY2" fmla="*/ 12802 h 409651"/>
              <a:gd name="connsiteX3" fmla="*/ 203546 w 870509"/>
              <a:gd name="connsiteY3" fmla="*/ 12802 h 409651"/>
              <a:gd name="connsiteX4" fmla="*/ 12802 w 870509"/>
              <a:gd name="connsiteY4" fmla="*/ 203545 h 409651"/>
              <a:gd name="connsiteX5" fmla="*/ 12802 w 870509"/>
              <a:gd name="connsiteY5" fmla="*/ 211226 h 409651"/>
              <a:gd name="connsiteX6" fmla="*/ 203546 w 870509"/>
              <a:gd name="connsiteY6" fmla="*/ 400690 h 4096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70509" h="409651">
                <a:moveTo>
                  <a:pt x="203546" y="400690"/>
                </a:moveTo>
                <a:lnTo>
                  <a:pt x="860268" y="400690"/>
                </a:lnTo>
                <a:lnTo>
                  <a:pt x="860268" y="12802"/>
                </a:lnTo>
                <a:lnTo>
                  <a:pt x="203546" y="12802"/>
                </a:lnTo>
                <a:cubicBezTo>
                  <a:pt x="203546" y="12802"/>
                  <a:pt x="12802" y="12802"/>
                  <a:pt x="12802" y="203545"/>
                </a:cubicBezTo>
                <a:lnTo>
                  <a:pt x="12802" y="211226"/>
                </a:lnTo>
                <a:cubicBezTo>
                  <a:pt x="12802" y="209946"/>
                  <a:pt x="12802" y="400690"/>
                  <a:pt x="203546" y="400690"/>
                </a:cubicBezTo>
                <a:close/>
              </a:path>
            </a:pathLst>
          </a:custGeom>
          <a:gradFill flip="none" rotWithShape="1">
            <a:gsLst>
              <a:gs pos="12000">
                <a:schemeClr val="accent1"/>
              </a:gs>
              <a:gs pos="100000">
                <a:schemeClr val="accent3"/>
              </a:gs>
            </a:gsLst>
            <a:lin ang="0" scaled="1"/>
            <a:tileRect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DC2A0631-3130-4C36-8E5E-80464B1A62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ДД.ММ.20XX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79230F82-FE68-4450-98DF-5D29369AEE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12290" y="5797769"/>
            <a:ext cx="4114800" cy="365125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EE6603C1-6E1A-4E4B-9555-31D84B6BD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495E168-DA5E-4888-8D8A-92B118324C14}" type="slidenum">
              <a:rPr lang="ru-RU" noProof="0" smtClean="0"/>
              <a:t>‹#›</a:t>
            </a:fld>
            <a:endParaRPr lang="ru-RU" noProof="0" dirty="0"/>
          </a:p>
        </p:txBody>
      </p:sp>
      <p:grpSp>
        <p:nvGrpSpPr>
          <p:cNvPr id="41" name="Графический объект 39">
            <a:extLst>
              <a:ext uri="{FF2B5EF4-FFF2-40B4-BE49-F238E27FC236}">
                <a16:creationId xmlns:a16="http://schemas.microsoft.com/office/drawing/2014/main" xmlns="" id="{1D75FFD8-3F66-48B3-BB01-D4B8A9496851}"/>
              </a:ext>
            </a:extLst>
          </p:cNvPr>
          <p:cNvGrpSpPr/>
          <p:nvPr userDrawn="1"/>
        </p:nvGrpSpPr>
        <p:grpSpPr>
          <a:xfrm>
            <a:off x="10008352" y="0"/>
            <a:ext cx="2188800" cy="1933794"/>
            <a:chOff x="10003200" y="0"/>
            <a:chExt cx="2188800" cy="1933794"/>
          </a:xfrm>
        </p:grpSpPr>
        <p:sp>
          <p:nvSpPr>
            <p:cNvPr id="42" name="Полилиния: Фигура 41">
              <a:extLst>
                <a:ext uri="{FF2B5EF4-FFF2-40B4-BE49-F238E27FC236}">
                  <a16:creationId xmlns:a16="http://schemas.microsoft.com/office/drawing/2014/main" xmlns="" id="{9BA0EC60-510D-41EF-AFE6-E4E6BD83F8C9}"/>
                </a:ext>
              </a:extLst>
            </p:cNvPr>
            <p:cNvSpPr/>
            <p:nvPr/>
          </p:nvSpPr>
          <p:spPr>
            <a:xfrm>
              <a:off x="10712341" y="-7969"/>
              <a:ext cx="1466283" cy="1009398"/>
            </a:xfrm>
            <a:custGeom>
              <a:avLst/>
              <a:gdLst>
                <a:gd name="connsiteX0" fmla="*/ 1467972 w 1466283"/>
                <a:gd name="connsiteY0" fmla="*/ 752798 h 1009397"/>
                <a:gd name="connsiteX1" fmla="*/ 1221466 w 1466283"/>
                <a:gd name="connsiteY1" fmla="*/ 871801 h 1009397"/>
                <a:gd name="connsiteX2" fmla="*/ 425635 w 1466283"/>
                <a:gd name="connsiteY2" fmla="*/ 821862 h 1009397"/>
                <a:gd name="connsiteX3" fmla="*/ 158942 w 1466283"/>
                <a:gd name="connsiteY3" fmla="*/ 510543 h 1009397"/>
                <a:gd name="connsiteX4" fmla="*/ 145129 w 1466283"/>
                <a:gd name="connsiteY4" fmla="*/ 482917 h 1009397"/>
                <a:gd name="connsiteX5" fmla="*/ 52689 w 1466283"/>
                <a:gd name="connsiteY5" fmla="*/ 7969 h 1009397"/>
                <a:gd name="connsiteX6" fmla="*/ 14439 w 1466283"/>
                <a:gd name="connsiteY6" fmla="*/ 7969 h 1009397"/>
                <a:gd name="connsiteX7" fmla="*/ 111128 w 1466283"/>
                <a:gd name="connsiteY7" fmla="*/ 499918 h 1009397"/>
                <a:gd name="connsiteX8" fmla="*/ 124941 w 1466283"/>
                <a:gd name="connsiteY8" fmla="*/ 527543 h 1009397"/>
                <a:gd name="connsiteX9" fmla="*/ 402260 w 1466283"/>
                <a:gd name="connsiteY9" fmla="*/ 851613 h 1009397"/>
                <a:gd name="connsiteX10" fmla="*/ 845333 w 1466283"/>
                <a:gd name="connsiteY10" fmla="*/ 1004617 h 1009397"/>
                <a:gd name="connsiteX11" fmla="*/ 1238467 w 1466283"/>
                <a:gd name="connsiteY11" fmla="*/ 906864 h 1009397"/>
                <a:gd name="connsiteX12" fmla="*/ 1467972 w 1466283"/>
                <a:gd name="connsiteY12" fmla="*/ 795299 h 1009397"/>
                <a:gd name="connsiteX13" fmla="*/ 1467972 w 1466283"/>
                <a:gd name="connsiteY13" fmla="*/ 752798 h 1009397"/>
                <a:gd name="connsiteX14" fmla="*/ 1467972 w 1466283"/>
                <a:gd name="connsiteY14" fmla="*/ 752798 h 1009397"/>
                <a:gd name="connsiteX15" fmla="*/ 1467972 w 1466283"/>
                <a:gd name="connsiteY15" fmla="*/ 752798 h 10093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466283" h="1009397">
                  <a:moveTo>
                    <a:pt x="1467972" y="752798"/>
                  </a:moveTo>
                  <a:lnTo>
                    <a:pt x="1221466" y="871801"/>
                  </a:lnTo>
                  <a:cubicBezTo>
                    <a:pt x="928209" y="1015242"/>
                    <a:pt x="660453" y="997179"/>
                    <a:pt x="425635" y="821862"/>
                  </a:cubicBezTo>
                  <a:cubicBezTo>
                    <a:pt x="250319" y="689047"/>
                    <a:pt x="158942" y="512668"/>
                    <a:pt x="158942" y="510543"/>
                  </a:cubicBezTo>
                  <a:lnTo>
                    <a:pt x="145129" y="482917"/>
                  </a:lnTo>
                  <a:cubicBezTo>
                    <a:pt x="61190" y="315038"/>
                    <a:pt x="29314" y="155660"/>
                    <a:pt x="52689" y="7969"/>
                  </a:cubicBezTo>
                  <a:lnTo>
                    <a:pt x="14439" y="7969"/>
                  </a:lnTo>
                  <a:cubicBezTo>
                    <a:pt x="-6812" y="163097"/>
                    <a:pt x="24001" y="327789"/>
                    <a:pt x="111128" y="499918"/>
                  </a:cubicBezTo>
                  <a:lnTo>
                    <a:pt x="124941" y="527543"/>
                  </a:lnTo>
                  <a:cubicBezTo>
                    <a:pt x="129191" y="534981"/>
                    <a:pt x="219506" y="714548"/>
                    <a:pt x="402260" y="851613"/>
                  </a:cubicBezTo>
                  <a:cubicBezTo>
                    <a:pt x="508512" y="931302"/>
                    <a:pt x="656203" y="1004617"/>
                    <a:pt x="845333" y="1004617"/>
                  </a:cubicBezTo>
                  <a:cubicBezTo>
                    <a:pt x="961148" y="1004617"/>
                    <a:pt x="1091838" y="976991"/>
                    <a:pt x="1238467" y="906864"/>
                  </a:cubicBezTo>
                  <a:lnTo>
                    <a:pt x="1467972" y="795299"/>
                  </a:lnTo>
                  <a:lnTo>
                    <a:pt x="1467972" y="752798"/>
                  </a:lnTo>
                  <a:lnTo>
                    <a:pt x="1467972" y="752798"/>
                  </a:lnTo>
                  <a:lnTo>
                    <a:pt x="1467972" y="752798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 dirty="0"/>
            </a:p>
          </p:txBody>
        </p:sp>
        <p:sp>
          <p:nvSpPr>
            <p:cNvPr id="43" name="Полилиния: Фигура 42">
              <a:extLst>
                <a:ext uri="{FF2B5EF4-FFF2-40B4-BE49-F238E27FC236}">
                  <a16:creationId xmlns:a16="http://schemas.microsoft.com/office/drawing/2014/main" xmlns="" id="{0162C508-E081-418C-A19D-15A59388C43A}"/>
                </a:ext>
              </a:extLst>
            </p:cNvPr>
            <p:cNvSpPr/>
            <p:nvPr/>
          </p:nvSpPr>
          <p:spPr>
            <a:xfrm>
              <a:off x="10014209" y="321414"/>
              <a:ext cx="2178175" cy="1593786"/>
            </a:xfrm>
            <a:custGeom>
              <a:avLst/>
              <a:gdLst>
                <a:gd name="connsiteX0" fmla="*/ 231247 w 2178174"/>
                <a:gd name="connsiteY0" fmla="*/ 950428 h 1593786"/>
                <a:gd name="connsiteX1" fmla="*/ 45305 w 2178174"/>
                <a:gd name="connsiteY1" fmla="*/ 1404126 h 1593786"/>
                <a:gd name="connsiteX2" fmla="*/ 50617 w 2178174"/>
                <a:gd name="connsiteY2" fmla="*/ 1415814 h 1593786"/>
                <a:gd name="connsiteX3" fmla="*/ 529816 w 2178174"/>
                <a:gd name="connsiteY3" fmla="*/ 1547566 h 1593786"/>
                <a:gd name="connsiteX4" fmla="*/ 2173541 w 2178174"/>
                <a:gd name="connsiteY4" fmla="*/ 749611 h 1593786"/>
                <a:gd name="connsiteX5" fmla="*/ 2173541 w 2178174"/>
                <a:gd name="connsiteY5" fmla="*/ 7969 h 1593786"/>
                <a:gd name="connsiteX6" fmla="*/ 231247 w 2178174"/>
                <a:gd name="connsiteY6" fmla="*/ 950428 h 15937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178174" h="1593786">
                  <a:moveTo>
                    <a:pt x="231247" y="950428"/>
                  </a:moveTo>
                  <a:cubicBezTo>
                    <a:pt x="231247" y="950428"/>
                    <a:pt x="-101324" y="1111932"/>
                    <a:pt x="45305" y="1404126"/>
                  </a:cubicBezTo>
                  <a:lnTo>
                    <a:pt x="50617" y="1415814"/>
                  </a:lnTo>
                  <a:cubicBezTo>
                    <a:pt x="50617" y="1415814"/>
                    <a:pt x="197246" y="1708008"/>
                    <a:pt x="529816" y="1547566"/>
                  </a:cubicBezTo>
                  <a:lnTo>
                    <a:pt x="2173541" y="749611"/>
                  </a:lnTo>
                  <a:lnTo>
                    <a:pt x="2173541" y="7969"/>
                  </a:lnTo>
                  <a:lnTo>
                    <a:pt x="231247" y="950428"/>
                  </a:ln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 dirty="0"/>
            </a:p>
          </p:txBody>
        </p:sp>
        <p:sp>
          <p:nvSpPr>
            <p:cNvPr id="44" name="Полилиния: Фигура 43">
              <a:extLst>
                <a:ext uri="{FF2B5EF4-FFF2-40B4-BE49-F238E27FC236}">
                  <a16:creationId xmlns:a16="http://schemas.microsoft.com/office/drawing/2014/main" xmlns="" id="{2A710D7D-FC65-4BF6-BDA4-E59B01AD6FBC}"/>
                </a:ext>
              </a:extLst>
            </p:cNvPr>
            <p:cNvSpPr/>
            <p:nvPr/>
          </p:nvSpPr>
          <p:spPr>
            <a:xfrm>
              <a:off x="10732016" y="-7969"/>
              <a:ext cx="1455658" cy="839394"/>
            </a:xfrm>
            <a:custGeom>
              <a:avLst/>
              <a:gdLst>
                <a:gd name="connsiteX0" fmla="*/ 123329 w 1455658"/>
                <a:gd name="connsiteY0" fmla="*/ 521168 h 839394"/>
                <a:gd name="connsiteX1" fmla="*/ 390022 w 1455658"/>
                <a:gd name="connsiteY1" fmla="*/ 834613 h 839394"/>
                <a:gd name="connsiteX2" fmla="*/ 1455734 w 1455658"/>
                <a:gd name="connsiteY2" fmla="*/ 317163 h 839394"/>
                <a:gd name="connsiteX3" fmla="*/ 1456797 w 1455658"/>
                <a:gd name="connsiteY3" fmla="*/ 7969 h 839394"/>
                <a:gd name="connsiteX4" fmla="*/ 14951 w 1455658"/>
                <a:gd name="connsiteY4" fmla="*/ 7969 h 839394"/>
                <a:gd name="connsiteX5" fmla="*/ 109516 w 1455658"/>
                <a:gd name="connsiteY5" fmla="*/ 493543 h 839394"/>
                <a:gd name="connsiteX6" fmla="*/ 123329 w 1455658"/>
                <a:gd name="connsiteY6" fmla="*/ 521168 h 83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55658" h="839394">
                  <a:moveTo>
                    <a:pt x="123329" y="521168"/>
                  </a:moveTo>
                  <a:cubicBezTo>
                    <a:pt x="123329" y="521168"/>
                    <a:pt x="212581" y="698610"/>
                    <a:pt x="390022" y="834613"/>
                  </a:cubicBezTo>
                  <a:lnTo>
                    <a:pt x="1455734" y="317163"/>
                  </a:lnTo>
                  <a:lnTo>
                    <a:pt x="1456797" y="7969"/>
                  </a:lnTo>
                  <a:lnTo>
                    <a:pt x="14951" y="7969"/>
                  </a:lnTo>
                  <a:cubicBezTo>
                    <a:pt x="-5237" y="145035"/>
                    <a:pt x="16014" y="307601"/>
                    <a:pt x="109516" y="493543"/>
                  </a:cubicBezTo>
                  <a:lnTo>
                    <a:pt x="123329" y="521168"/>
                  </a:ln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 dirty="0"/>
            </a:p>
          </p:txBody>
        </p:sp>
        <p:sp>
          <p:nvSpPr>
            <p:cNvPr id="45" name="Полилиния: фигура 44">
              <a:extLst>
                <a:ext uri="{FF2B5EF4-FFF2-40B4-BE49-F238E27FC236}">
                  <a16:creationId xmlns:a16="http://schemas.microsoft.com/office/drawing/2014/main" xmlns="" id="{18811B6B-BBB0-4D69-AEF8-AD0A7F9A4B57}"/>
                </a:ext>
              </a:extLst>
            </p:cNvPr>
            <p:cNvSpPr/>
            <p:nvPr/>
          </p:nvSpPr>
          <p:spPr>
            <a:xfrm>
              <a:off x="11124635" y="1146995"/>
              <a:ext cx="1062524" cy="743767"/>
            </a:xfrm>
            <a:custGeom>
              <a:avLst/>
              <a:gdLst>
                <a:gd name="connsiteX0" fmla="*/ 1064178 w 1062524"/>
                <a:gd name="connsiteY0" fmla="*/ 7969 h 743766"/>
                <a:gd name="connsiteX1" fmla="*/ 91968 w 1062524"/>
                <a:gd name="connsiteY1" fmla="*/ 480792 h 743766"/>
                <a:gd name="connsiteX2" fmla="*/ 22904 w 1062524"/>
                <a:gd name="connsiteY2" fmla="*/ 658234 h 743766"/>
                <a:gd name="connsiteX3" fmla="*/ 25029 w 1062524"/>
                <a:gd name="connsiteY3" fmla="*/ 663546 h 743766"/>
                <a:gd name="connsiteX4" fmla="*/ 209908 w 1062524"/>
                <a:gd name="connsiteY4" fmla="*/ 718798 h 743766"/>
                <a:gd name="connsiteX5" fmla="*/ 1064178 w 1062524"/>
                <a:gd name="connsiteY5" fmla="*/ 302288 h 743766"/>
                <a:gd name="connsiteX6" fmla="*/ 1064178 w 1062524"/>
                <a:gd name="connsiteY6" fmla="*/ 7969 h 7437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62524" h="743766">
                  <a:moveTo>
                    <a:pt x="1064178" y="7969"/>
                  </a:moveTo>
                  <a:lnTo>
                    <a:pt x="91968" y="480792"/>
                  </a:lnTo>
                  <a:cubicBezTo>
                    <a:pt x="91968" y="480792"/>
                    <a:pt x="-34472" y="543481"/>
                    <a:pt x="22904" y="658234"/>
                  </a:cubicBezTo>
                  <a:lnTo>
                    <a:pt x="25029" y="663546"/>
                  </a:lnTo>
                  <a:cubicBezTo>
                    <a:pt x="25029" y="663546"/>
                    <a:pt x="82405" y="780424"/>
                    <a:pt x="209908" y="718798"/>
                  </a:cubicBezTo>
                  <a:lnTo>
                    <a:pt x="1064178" y="302288"/>
                  </a:lnTo>
                  <a:lnTo>
                    <a:pt x="1064178" y="7969"/>
                  </a:ln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 dirty="0"/>
            </a:p>
          </p:txBody>
        </p:sp>
        <p:sp>
          <p:nvSpPr>
            <p:cNvPr id="46" name="Полилиния: Фигура 45">
              <a:extLst>
                <a:ext uri="{FF2B5EF4-FFF2-40B4-BE49-F238E27FC236}">
                  <a16:creationId xmlns:a16="http://schemas.microsoft.com/office/drawing/2014/main" xmlns="" id="{3DB7F04C-0D31-4172-9D02-F8C8B2043EB9}"/>
                </a:ext>
              </a:extLst>
            </p:cNvPr>
            <p:cNvSpPr/>
            <p:nvPr/>
          </p:nvSpPr>
          <p:spPr>
            <a:xfrm>
              <a:off x="11105057" y="1128932"/>
              <a:ext cx="1083775" cy="775643"/>
            </a:xfrm>
            <a:custGeom>
              <a:avLst/>
              <a:gdLst>
                <a:gd name="connsiteX0" fmla="*/ 219924 w 1083774"/>
                <a:gd name="connsiteY0" fmla="*/ 719860 h 775642"/>
                <a:gd name="connsiteX1" fmla="*/ 60545 w 1083774"/>
                <a:gd name="connsiteY1" fmla="*/ 674172 h 775642"/>
                <a:gd name="connsiteX2" fmla="*/ 58420 w 1083774"/>
                <a:gd name="connsiteY2" fmla="*/ 668859 h 775642"/>
                <a:gd name="connsiteX3" fmla="*/ 118984 w 1083774"/>
                <a:gd name="connsiteY3" fmla="*/ 515856 h 775642"/>
                <a:gd name="connsiteX4" fmla="*/ 1083756 w 1083774"/>
                <a:gd name="connsiteY4" fmla="*/ 48345 h 775642"/>
                <a:gd name="connsiteX5" fmla="*/ 1083756 w 1083774"/>
                <a:gd name="connsiteY5" fmla="*/ 7969 h 775642"/>
                <a:gd name="connsiteX6" fmla="*/ 103046 w 1083774"/>
                <a:gd name="connsiteY6" fmla="*/ 482917 h 775642"/>
                <a:gd name="connsiteX7" fmla="*/ 14856 w 1083774"/>
                <a:gd name="connsiteY7" fmla="*/ 578544 h 775642"/>
                <a:gd name="connsiteX8" fmla="*/ 24419 w 1083774"/>
                <a:gd name="connsiteY8" fmla="*/ 686922 h 775642"/>
                <a:gd name="connsiteX9" fmla="*/ 26544 w 1083774"/>
                <a:gd name="connsiteY9" fmla="*/ 692234 h 775642"/>
                <a:gd name="connsiteX10" fmla="*/ 157235 w 1083774"/>
                <a:gd name="connsiteY10" fmla="*/ 775111 h 775642"/>
                <a:gd name="connsiteX11" fmla="*/ 236924 w 1083774"/>
                <a:gd name="connsiteY11" fmla="*/ 754923 h 775642"/>
                <a:gd name="connsiteX12" fmla="*/ 1083756 w 1083774"/>
                <a:gd name="connsiteY12" fmla="*/ 344789 h 775642"/>
                <a:gd name="connsiteX13" fmla="*/ 1083756 w 1083774"/>
                <a:gd name="connsiteY13" fmla="*/ 301226 h 775642"/>
                <a:gd name="connsiteX14" fmla="*/ 219924 w 1083774"/>
                <a:gd name="connsiteY14" fmla="*/ 719860 h 7756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083774" h="775642">
                  <a:moveTo>
                    <a:pt x="219924" y="719860"/>
                  </a:moveTo>
                  <a:cubicBezTo>
                    <a:pt x="112609" y="771924"/>
                    <a:pt x="65858" y="683734"/>
                    <a:pt x="60545" y="674172"/>
                  </a:cubicBezTo>
                  <a:lnTo>
                    <a:pt x="58420" y="668859"/>
                  </a:lnTo>
                  <a:cubicBezTo>
                    <a:pt x="9544" y="571107"/>
                    <a:pt x="114734" y="519043"/>
                    <a:pt x="118984" y="515856"/>
                  </a:cubicBezTo>
                  <a:lnTo>
                    <a:pt x="1083756" y="48345"/>
                  </a:lnTo>
                  <a:lnTo>
                    <a:pt x="1083756" y="7969"/>
                  </a:lnTo>
                  <a:lnTo>
                    <a:pt x="103046" y="482917"/>
                  </a:lnTo>
                  <a:cubicBezTo>
                    <a:pt x="100921" y="483980"/>
                    <a:pt x="36107" y="516918"/>
                    <a:pt x="14856" y="578544"/>
                  </a:cubicBezTo>
                  <a:cubicBezTo>
                    <a:pt x="3169" y="613608"/>
                    <a:pt x="6356" y="649733"/>
                    <a:pt x="24419" y="686922"/>
                  </a:cubicBezTo>
                  <a:lnTo>
                    <a:pt x="26544" y="692234"/>
                  </a:lnTo>
                  <a:cubicBezTo>
                    <a:pt x="44607" y="726235"/>
                    <a:pt x="88171" y="775111"/>
                    <a:pt x="157235" y="775111"/>
                  </a:cubicBezTo>
                  <a:cubicBezTo>
                    <a:pt x="180610" y="775111"/>
                    <a:pt x="207173" y="768736"/>
                    <a:pt x="236924" y="754923"/>
                  </a:cubicBezTo>
                  <a:lnTo>
                    <a:pt x="1083756" y="344789"/>
                  </a:lnTo>
                  <a:lnTo>
                    <a:pt x="1083756" y="301226"/>
                  </a:lnTo>
                  <a:lnTo>
                    <a:pt x="219924" y="719860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 dirty="0"/>
            </a:p>
          </p:txBody>
        </p:sp>
        <p:sp>
          <p:nvSpPr>
            <p:cNvPr id="47" name="Полилиния: Фигура 46">
              <a:extLst>
                <a:ext uri="{FF2B5EF4-FFF2-40B4-BE49-F238E27FC236}">
                  <a16:creationId xmlns:a16="http://schemas.microsoft.com/office/drawing/2014/main" xmlns="" id="{1FB04931-77A8-4259-95CA-DA7DEDB2DEFD}"/>
                </a:ext>
              </a:extLst>
            </p:cNvPr>
            <p:cNvSpPr/>
            <p:nvPr/>
          </p:nvSpPr>
          <p:spPr>
            <a:xfrm>
              <a:off x="9994666" y="301226"/>
              <a:ext cx="2199425" cy="1636287"/>
            </a:xfrm>
            <a:custGeom>
              <a:avLst/>
              <a:gdLst>
                <a:gd name="connsiteX0" fmla="*/ 538733 w 2199425"/>
                <a:gd name="connsiteY0" fmla="*/ 1550754 h 1636287"/>
                <a:gd name="connsiteX1" fmla="*/ 86098 w 2199425"/>
                <a:gd name="connsiteY1" fmla="*/ 1428564 h 1636287"/>
                <a:gd name="connsiteX2" fmla="*/ 80785 w 2199425"/>
                <a:gd name="connsiteY2" fmla="*/ 1416876 h 1636287"/>
                <a:gd name="connsiteX3" fmla="*/ 115848 w 2199425"/>
                <a:gd name="connsiteY3" fmla="*/ 1102369 h 1636287"/>
                <a:gd name="connsiteX4" fmla="*/ 257164 w 2199425"/>
                <a:gd name="connsiteY4" fmla="*/ 988679 h 1636287"/>
                <a:gd name="connsiteX5" fmla="*/ 2193084 w 2199425"/>
                <a:gd name="connsiteY5" fmla="*/ 49407 h 1636287"/>
                <a:gd name="connsiteX6" fmla="*/ 2193084 w 2199425"/>
                <a:gd name="connsiteY6" fmla="*/ 7969 h 1636287"/>
                <a:gd name="connsiteX7" fmla="*/ 241226 w 2199425"/>
                <a:gd name="connsiteY7" fmla="*/ 954678 h 1636287"/>
                <a:gd name="connsiteX8" fmla="*/ 23409 w 2199425"/>
                <a:gd name="connsiteY8" fmla="*/ 1187371 h 1636287"/>
                <a:gd name="connsiteX9" fmla="*/ 47847 w 2199425"/>
                <a:gd name="connsiteY9" fmla="*/ 1433876 h 1636287"/>
                <a:gd name="connsiteX10" fmla="*/ 53160 w 2199425"/>
                <a:gd name="connsiteY10" fmla="*/ 1445564 h 1636287"/>
                <a:gd name="connsiteX11" fmla="*/ 358104 w 2199425"/>
                <a:gd name="connsiteY11" fmla="*/ 1635756 h 1636287"/>
                <a:gd name="connsiteX12" fmla="*/ 555734 w 2199425"/>
                <a:gd name="connsiteY12" fmla="*/ 1585817 h 1636287"/>
                <a:gd name="connsiteX13" fmla="*/ 2193084 w 2199425"/>
                <a:gd name="connsiteY13" fmla="*/ 789987 h 1636287"/>
                <a:gd name="connsiteX14" fmla="*/ 2193084 w 2199425"/>
                <a:gd name="connsiteY14" fmla="*/ 748548 h 1636287"/>
                <a:gd name="connsiteX15" fmla="*/ 538733 w 2199425"/>
                <a:gd name="connsiteY15" fmla="*/ 1550754 h 1636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199425" h="1636287">
                  <a:moveTo>
                    <a:pt x="538733" y="1550754"/>
                  </a:moveTo>
                  <a:cubicBezTo>
                    <a:pt x="228476" y="1701633"/>
                    <a:pt x="90348" y="1439189"/>
                    <a:pt x="86098" y="1428564"/>
                  </a:cubicBezTo>
                  <a:lnTo>
                    <a:pt x="80785" y="1416876"/>
                  </a:lnTo>
                  <a:cubicBezTo>
                    <a:pt x="24471" y="1303186"/>
                    <a:pt x="35097" y="1196934"/>
                    <a:pt x="115848" y="1102369"/>
                  </a:cubicBezTo>
                  <a:cubicBezTo>
                    <a:pt x="176412" y="1030117"/>
                    <a:pt x="256102" y="989741"/>
                    <a:pt x="257164" y="988679"/>
                  </a:cubicBezTo>
                  <a:lnTo>
                    <a:pt x="2193084" y="49407"/>
                  </a:lnTo>
                  <a:lnTo>
                    <a:pt x="2193084" y="7969"/>
                  </a:lnTo>
                  <a:lnTo>
                    <a:pt x="241226" y="954678"/>
                  </a:lnTo>
                  <a:cubicBezTo>
                    <a:pt x="234851" y="958928"/>
                    <a:pt x="74410" y="1037555"/>
                    <a:pt x="23409" y="1187371"/>
                  </a:cubicBezTo>
                  <a:cubicBezTo>
                    <a:pt x="-3154" y="1265998"/>
                    <a:pt x="4283" y="1348875"/>
                    <a:pt x="47847" y="1433876"/>
                  </a:cubicBezTo>
                  <a:lnTo>
                    <a:pt x="53160" y="1445564"/>
                  </a:lnTo>
                  <a:cubicBezTo>
                    <a:pt x="53160" y="1447689"/>
                    <a:pt x="150912" y="1635756"/>
                    <a:pt x="358104" y="1635756"/>
                  </a:cubicBezTo>
                  <a:cubicBezTo>
                    <a:pt x="415480" y="1635756"/>
                    <a:pt x="481357" y="1621943"/>
                    <a:pt x="555734" y="1585817"/>
                  </a:cubicBezTo>
                  <a:lnTo>
                    <a:pt x="2193084" y="789987"/>
                  </a:lnTo>
                  <a:lnTo>
                    <a:pt x="2193084" y="748548"/>
                  </a:lnTo>
                  <a:lnTo>
                    <a:pt x="538733" y="1550754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 dirty="0"/>
            </a:p>
          </p:txBody>
        </p:sp>
      </p:grpSp>
      <p:sp>
        <p:nvSpPr>
          <p:cNvPr id="18" name="Графический объект 19">
            <a:extLst>
              <a:ext uri="{FF2B5EF4-FFF2-40B4-BE49-F238E27FC236}">
                <a16:creationId xmlns:a16="http://schemas.microsoft.com/office/drawing/2014/main" xmlns="" id="{436C4D92-1746-4D54-8232-468DFF66CF79}"/>
              </a:ext>
            </a:extLst>
          </p:cNvPr>
          <p:cNvSpPr/>
          <p:nvPr userDrawn="1"/>
        </p:nvSpPr>
        <p:spPr>
          <a:xfrm>
            <a:off x="838200" y="1492524"/>
            <a:ext cx="6588000" cy="151200"/>
          </a:xfrm>
          <a:custGeom>
            <a:avLst/>
            <a:gdLst>
              <a:gd name="connsiteX0" fmla="*/ 4568666 w 4629150"/>
              <a:gd name="connsiteY0" fmla="*/ 118586 h 123825"/>
              <a:gd name="connsiteX1" fmla="*/ 62389 w 4629150"/>
              <a:gd name="connsiteY1" fmla="*/ 118586 h 123825"/>
              <a:gd name="connsiteX2" fmla="*/ 7144 w 4629150"/>
              <a:gd name="connsiteY2" fmla="*/ 62389 h 123825"/>
              <a:gd name="connsiteX3" fmla="*/ 7144 w 4629150"/>
              <a:gd name="connsiteY3" fmla="*/ 62389 h 123825"/>
              <a:gd name="connsiteX4" fmla="*/ 62389 w 4629150"/>
              <a:gd name="connsiteY4" fmla="*/ 7144 h 123825"/>
              <a:gd name="connsiteX5" fmla="*/ 4568666 w 4629150"/>
              <a:gd name="connsiteY5" fmla="*/ 7144 h 123825"/>
              <a:gd name="connsiteX6" fmla="*/ 4623912 w 4629150"/>
              <a:gd name="connsiteY6" fmla="*/ 62389 h 123825"/>
              <a:gd name="connsiteX7" fmla="*/ 4623912 w 4629150"/>
              <a:gd name="connsiteY7" fmla="*/ 62389 h 123825"/>
              <a:gd name="connsiteX8" fmla="*/ 4568666 w 4629150"/>
              <a:gd name="connsiteY8" fmla="*/ 118586 h 123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629150" h="123825">
                <a:moveTo>
                  <a:pt x="4568666" y="118586"/>
                </a:moveTo>
                <a:lnTo>
                  <a:pt x="62389" y="118586"/>
                </a:lnTo>
                <a:cubicBezTo>
                  <a:pt x="31909" y="118586"/>
                  <a:pt x="7144" y="92869"/>
                  <a:pt x="7144" y="62389"/>
                </a:cubicBezTo>
                <a:lnTo>
                  <a:pt x="7144" y="62389"/>
                </a:lnTo>
                <a:cubicBezTo>
                  <a:pt x="7144" y="31909"/>
                  <a:pt x="31909" y="7144"/>
                  <a:pt x="62389" y="7144"/>
                </a:cubicBezTo>
                <a:lnTo>
                  <a:pt x="4568666" y="7144"/>
                </a:lnTo>
                <a:cubicBezTo>
                  <a:pt x="4599147" y="7144"/>
                  <a:pt x="4623912" y="31909"/>
                  <a:pt x="4623912" y="62389"/>
                </a:cubicBezTo>
                <a:lnTo>
                  <a:pt x="4623912" y="62389"/>
                </a:lnTo>
                <a:cubicBezTo>
                  <a:pt x="4623912" y="92869"/>
                  <a:pt x="4599147" y="118586"/>
                  <a:pt x="4568666" y="118586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3"/>
              </a:gs>
            </a:gsLst>
            <a:lin ang="0" scaled="1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19" name="Заголовок 6">
            <a:extLst>
              <a:ext uri="{FF2B5EF4-FFF2-40B4-BE49-F238E27FC236}">
                <a16:creationId xmlns:a16="http://schemas.microsoft.com/office/drawing/2014/main" xmlns="" id="{E77FD51D-3B1F-4D51-8A61-6CF8222774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9050518" cy="945498"/>
          </a:xfrm>
        </p:spPr>
        <p:txBody>
          <a:bodyPr rtlCol="0"/>
          <a:lstStyle/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423656427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Овал 47">
            <a:extLst>
              <a:ext uri="{FF2B5EF4-FFF2-40B4-BE49-F238E27FC236}">
                <a16:creationId xmlns:a16="http://schemas.microsoft.com/office/drawing/2014/main" xmlns="" id="{2F290D8B-987A-4555-890C-F3CD026BF7BF}"/>
              </a:ext>
            </a:extLst>
          </p:cNvPr>
          <p:cNvSpPr/>
          <p:nvPr userDrawn="1"/>
        </p:nvSpPr>
        <p:spPr>
          <a:xfrm>
            <a:off x="10893420" y="5803030"/>
            <a:ext cx="385200" cy="3852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49" name="Графический объект 12">
            <a:extLst>
              <a:ext uri="{FF2B5EF4-FFF2-40B4-BE49-F238E27FC236}">
                <a16:creationId xmlns:a16="http://schemas.microsoft.com/office/drawing/2014/main" xmlns="" id="{6139C5E6-5A04-4458-8EF9-628BFBA73A92}"/>
              </a:ext>
            </a:extLst>
          </p:cNvPr>
          <p:cNvSpPr/>
          <p:nvPr userDrawn="1"/>
        </p:nvSpPr>
        <p:spPr>
          <a:xfrm>
            <a:off x="11334292" y="5787811"/>
            <a:ext cx="870509" cy="409651"/>
          </a:xfrm>
          <a:custGeom>
            <a:avLst/>
            <a:gdLst>
              <a:gd name="connsiteX0" fmla="*/ 203546 w 870509"/>
              <a:gd name="connsiteY0" fmla="*/ 400690 h 409651"/>
              <a:gd name="connsiteX1" fmla="*/ 860268 w 870509"/>
              <a:gd name="connsiteY1" fmla="*/ 400690 h 409651"/>
              <a:gd name="connsiteX2" fmla="*/ 860268 w 870509"/>
              <a:gd name="connsiteY2" fmla="*/ 12802 h 409651"/>
              <a:gd name="connsiteX3" fmla="*/ 203546 w 870509"/>
              <a:gd name="connsiteY3" fmla="*/ 12802 h 409651"/>
              <a:gd name="connsiteX4" fmla="*/ 12802 w 870509"/>
              <a:gd name="connsiteY4" fmla="*/ 203545 h 409651"/>
              <a:gd name="connsiteX5" fmla="*/ 12802 w 870509"/>
              <a:gd name="connsiteY5" fmla="*/ 211226 h 409651"/>
              <a:gd name="connsiteX6" fmla="*/ 203546 w 870509"/>
              <a:gd name="connsiteY6" fmla="*/ 400690 h 4096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70509" h="409651">
                <a:moveTo>
                  <a:pt x="203546" y="400690"/>
                </a:moveTo>
                <a:lnTo>
                  <a:pt x="860268" y="400690"/>
                </a:lnTo>
                <a:lnTo>
                  <a:pt x="860268" y="12802"/>
                </a:lnTo>
                <a:lnTo>
                  <a:pt x="203546" y="12802"/>
                </a:lnTo>
                <a:cubicBezTo>
                  <a:pt x="203546" y="12802"/>
                  <a:pt x="12802" y="12802"/>
                  <a:pt x="12802" y="203545"/>
                </a:cubicBezTo>
                <a:lnTo>
                  <a:pt x="12802" y="211226"/>
                </a:lnTo>
                <a:cubicBezTo>
                  <a:pt x="12802" y="209946"/>
                  <a:pt x="12802" y="400690"/>
                  <a:pt x="203546" y="400690"/>
                </a:cubicBezTo>
                <a:close/>
              </a:path>
            </a:pathLst>
          </a:custGeom>
          <a:gradFill flip="none" rotWithShape="1">
            <a:gsLst>
              <a:gs pos="12000">
                <a:schemeClr val="accent1"/>
              </a:gs>
              <a:gs pos="100000">
                <a:schemeClr val="accent3"/>
              </a:gs>
            </a:gsLst>
            <a:lin ang="0" scaled="1"/>
            <a:tileRect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DC2A0631-3130-4C36-8E5E-80464B1A62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ДД.ММ.20XX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79230F82-FE68-4450-98DF-5D29369AEE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12290" y="5797769"/>
            <a:ext cx="4114800" cy="365125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EE6603C1-6E1A-4E4B-9555-31D84B6BD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495E168-DA5E-4888-8D8A-92B118324C14}" type="slidenum">
              <a:rPr lang="ru-RU" noProof="0" smtClean="0"/>
              <a:t>‹#›</a:t>
            </a:fld>
            <a:endParaRPr lang="ru-RU" noProof="0" dirty="0"/>
          </a:p>
        </p:txBody>
      </p:sp>
      <p:grpSp>
        <p:nvGrpSpPr>
          <p:cNvPr id="41" name="Графический объект 39">
            <a:extLst>
              <a:ext uri="{FF2B5EF4-FFF2-40B4-BE49-F238E27FC236}">
                <a16:creationId xmlns:a16="http://schemas.microsoft.com/office/drawing/2014/main" xmlns="" id="{1D75FFD8-3F66-48B3-BB01-D4B8A9496851}"/>
              </a:ext>
            </a:extLst>
          </p:cNvPr>
          <p:cNvGrpSpPr/>
          <p:nvPr userDrawn="1"/>
        </p:nvGrpSpPr>
        <p:grpSpPr>
          <a:xfrm>
            <a:off x="10008352" y="0"/>
            <a:ext cx="2188800" cy="1933794"/>
            <a:chOff x="10003200" y="0"/>
            <a:chExt cx="2188800" cy="1933794"/>
          </a:xfrm>
        </p:grpSpPr>
        <p:sp>
          <p:nvSpPr>
            <p:cNvPr id="42" name="Полилиния: Фигура 41">
              <a:extLst>
                <a:ext uri="{FF2B5EF4-FFF2-40B4-BE49-F238E27FC236}">
                  <a16:creationId xmlns:a16="http://schemas.microsoft.com/office/drawing/2014/main" xmlns="" id="{9BA0EC60-510D-41EF-AFE6-E4E6BD83F8C9}"/>
                </a:ext>
              </a:extLst>
            </p:cNvPr>
            <p:cNvSpPr/>
            <p:nvPr/>
          </p:nvSpPr>
          <p:spPr>
            <a:xfrm>
              <a:off x="10712341" y="-7969"/>
              <a:ext cx="1466283" cy="1009398"/>
            </a:xfrm>
            <a:custGeom>
              <a:avLst/>
              <a:gdLst>
                <a:gd name="connsiteX0" fmla="*/ 1467972 w 1466283"/>
                <a:gd name="connsiteY0" fmla="*/ 752798 h 1009397"/>
                <a:gd name="connsiteX1" fmla="*/ 1221466 w 1466283"/>
                <a:gd name="connsiteY1" fmla="*/ 871801 h 1009397"/>
                <a:gd name="connsiteX2" fmla="*/ 425635 w 1466283"/>
                <a:gd name="connsiteY2" fmla="*/ 821862 h 1009397"/>
                <a:gd name="connsiteX3" fmla="*/ 158942 w 1466283"/>
                <a:gd name="connsiteY3" fmla="*/ 510543 h 1009397"/>
                <a:gd name="connsiteX4" fmla="*/ 145129 w 1466283"/>
                <a:gd name="connsiteY4" fmla="*/ 482917 h 1009397"/>
                <a:gd name="connsiteX5" fmla="*/ 52689 w 1466283"/>
                <a:gd name="connsiteY5" fmla="*/ 7969 h 1009397"/>
                <a:gd name="connsiteX6" fmla="*/ 14439 w 1466283"/>
                <a:gd name="connsiteY6" fmla="*/ 7969 h 1009397"/>
                <a:gd name="connsiteX7" fmla="*/ 111128 w 1466283"/>
                <a:gd name="connsiteY7" fmla="*/ 499918 h 1009397"/>
                <a:gd name="connsiteX8" fmla="*/ 124941 w 1466283"/>
                <a:gd name="connsiteY8" fmla="*/ 527543 h 1009397"/>
                <a:gd name="connsiteX9" fmla="*/ 402260 w 1466283"/>
                <a:gd name="connsiteY9" fmla="*/ 851613 h 1009397"/>
                <a:gd name="connsiteX10" fmla="*/ 845333 w 1466283"/>
                <a:gd name="connsiteY10" fmla="*/ 1004617 h 1009397"/>
                <a:gd name="connsiteX11" fmla="*/ 1238467 w 1466283"/>
                <a:gd name="connsiteY11" fmla="*/ 906864 h 1009397"/>
                <a:gd name="connsiteX12" fmla="*/ 1467972 w 1466283"/>
                <a:gd name="connsiteY12" fmla="*/ 795299 h 1009397"/>
                <a:gd name="connsiteX13" fmla="*/ 1467972 w 1466283"/>
                <a:gd name="connsiteY13" fmla="*/ 752798 h 1009397"/>
                <a:gd name="connsiteX14" fmla="*/ 1467972 w 1466283"/>
                <a:gd name="connsiteY14" fmla="*/ 752798 h 1009397"/>
                <a:gd name="connsiteX15" fmla="*/ 1467972 w 1466283"/>
                <a:gd name="connsiteY15" fmla="*/ 752798 h 10093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466283" h="1009397">
                  <a:moveTo>
                    <a:pt x="1467972" y="752798"/>
                  </a:moveTo>
                  <a:lnTo>
                    <a:pt x="1221466" y="871801"/>
                  </a:lnTo>
                  <a:cubicBezTo>
                    <a:pt x="928209" y="1015242"/>
                    <a:pt x="660453" y="997179"/>
                    <a:pt x="425635" y="821862"/>
                  </a:cubicBezTo>
                  <a:cubicBezTo>
                    <a:pt x="250319" y="689047"/>
                    <a:pt x="158942" y="512668"/>
                    <a:pt x="158942" y="510543"/>
                  </a:cubicBezTo>
                  <a:lnTo>
                    <a:pt x="145129" y="482917"/>
                  </a:lnTo>
                  <a:cubicBezTo>
                    <a:pt x="61190" y="315038"/>
                    <a:pt x="29314" y="155660"/>
                    <a:pt x="52689" y="7969"/>
                  </a:cubicBezTo>
                  <a:lnTo>
                    <a:pt x="14439" y="7969"/>
                  </a:lnTo>
                  <a:cubicBezTo>
                    <a:pt x="-6812" y="163097"/>
                    <a:pt x="24001" y="327789"/>
                    <a:pt x="111128" y="499918"/>
                  </a:cubicBezTo>
                  <a:lnTo>
                    <a:pt x="124941" y="527543"/>
                  </a:lnTo>
                  <a:cubicBezTo>
                    <a:pt x="129191" y="534981"/>
                    <a:pt x="219506" y="714548"/>
                    <a:pt x="402260" y="851613"/>
                  </a:cubicBezTo>
                  <a:cubicBezTo>
                    <a:pt x="508512" y="931302"/>
                    <a:pt x="656203" y="1004617"/>
                    <a:pt x="845333" y="1004617"/>
                  </a:cubicBezTo>
                  <a:cubicBezTo>
                    <a:pt x="961148" y="1004617"/>
                    <a:pt x="1091838" y="976991"/>
                    <a:pt x="1238467" y="906864"/>
                  </a:cubicBezTo>
                  <a:lnTo>
                    <a:pt x="1467972" y="795299"/>
                  </a:lnTo>
                  <a:lnTo>
                    <a:pt x="1467972" y="752798"/>
                  </a:lnTo>
                  <a:lnTo>
                    <a:pt x="1467972" y="752798"/>
                  </a:lnTo>
                  <a:lnTo>
                    <a:pt x="1467972" y="752798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 dirty="0"/>
            </a:p>
          </p:txBody>
        </p:sp>
        <p:sp>
          <p:nvSpPr>
            <p:cNvPr id="43" name="Полилиния: Фигура 42">
              <a:extLst>
                <a:ext uri="{FF2B5EF4-FFF2-40B4-BE49-F238E27FC236}">
                  <a16:creationId xmlns:a16="http://schemas.microsoft.com/office/drawing/2014/main" xmlns="" id="{0162C508-E081-418C-A19D-15A59388C43A}"/>
                </a:ext>
              </a:extLst>
            </p:cNvPr>
            <p:cNvSpPr/>
            <p:nvPr/>
          </p:nvSpPr>
          <p:spPr>
            <a:xfrm>
              <a:off x="10014209" y="321414"/>
              <a:ext cx="2178175" cy="1593786"/>
            </a:xfrm>
            <a:custGeom>
              <a:avLst/>
              <a:gdLst>
                <a:gd name="connsiteX0" fmla="*/ 231247 w 2178174"/>
                <a:gd name="connsiteY0" fmla="*/ 950428 h 1593786"/>
                <a:gd name="connsiteX1" fmla="*/ 45305 w 2178174"/>
                <a:gd name="connsiteY1" fmla="*/ 1404126 h 1593786"/>
                <a:gd name="connsiteX2" fmla="*/ 50617 w 2178174"/>
                <a:gd name="connsiteY2" fmla="*/ 1415814 h 1593786"/>
                <a:gd name="connsiteX3" fmla="*/ 529816 w 2178174"/>
                <a:gd name="connsiteY3" fmla="*/ 1547566 h 1593786"/>
                <a:gd name="connsiteX4" fmla="*/ 2173541 w 2178174"/>
                <a:gd name="connsiteY4" fmla="*/ 749611 h 1593786"/>
                <a:gd name="connsiteX5" fmla="*/ 2173541 w 2178174"/>
                <a:gd name="connsiteY5" fmla="*/ 7969 h 1593786"/>
                <a:gd name="connsiteX6" fmla="*/ 231247 w 2178174"/>
                <a:gd name="connsiteY6" fmla="*/ 950428 h 15937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178174" h="1593786">
                  <a:moveTo>
                    <a:pt x="231247" y="950428"/>
                  </a:moveTo>
                  <a:cubicBezTo>
                    <a:pt x="231247" y="950428"/>
                    <a:pt x="-101324" y="1111932"/>
                    <a:pt x="45305" y="1404126"/>
                  </a:cubicBezTo>
                  <a:lnTo>
                    <a:pt x="50617" y="1415814"/>
                  </a:lnTo>
                  <a:cubicBezTo>
                    <a:pt x="50617" y="1415814"/>
                    <a:pt x="197246" y="1708008"/>
                    <a:pt x="529816" y="1547566"/>
                  </a:cubicBezTo>
                  <a:lnTo>
                    <a:pt x="2173541" y="749611"/>
                  </a:lnTo>
                  <a:lnTo>
                    <a:pt x="2173541" y="7969"/>
                  </a:lnTo>
                  <a:lnTo>
                    <a:pt x="231247" y="950428"/>
                  </a:ln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 dirty="0"/>
            </a:p>
          </p:txBody>
        </p:sp>
        <p:sp>
          <p:nvSpPr>
            <p:cNvPr id="44" name="Полилиния: Фигура 43">
              <a:extLst>
                <a:ext uri="{FF2B5EF4-FFF2-40B4-BE49-F238E27FC236}">
                  <a16:creationId xmlns:a16="http://schemas.microsoft.com/office/drawing/2014/main" xmlns="" id="{2A710D7D-FC65-4BF6-BDA4-E59B01AD6FBC}"/>
                </a:ext>
              </a:extLst>
            </p:cNvPr>
            <p:cNvSpPr/>
            <p:nvPr/>
          </p:nvSpPr>
          <p:spPr>
            <a:xfrm>
              <a:off x="10732016" y="-7969"/>
              <a:ext cx="1455658" cy="839394"/>
            </a:xfrm>
            <a:custGeom>
              <a:avLst/>
              <a:gdLst>
                <a:gd name="connsiteX0" fmla="*/ 123329 w 1455658"/>
                <a:gd name="connsiteY0" fmla="*/ 521168 h 839394"/>
                <a:gd name="connsiteX1" fmla="*/ 390022 w 1455658"/>
                <a:gd name="connsiteY1" fmla="*/ 834613 h 839394"/>
                <a:gd name="connsiteX2" fmla="*/ 1455734 w 1455658"/>
                <a:gd name="connsiteY2" fmla="*/ 317163 h 839394"/>
                <a:gd name="connsiteX3" fmla="*/ 1456797 w 1455658"/>
                <a:gd name="connsiteY3" fmla="*/ 7969 h 839394"/>
                <a:gd name="connsiteX4" fmla="*/ 14951 w 1455658"/>
                <a:gd name="connsiteY4" fmla="*/ 7969 h 839394"/>
                <a:gd name="connsiteX5" fmla="*/ 109516 w 1455658"/>
                <a:gd name="connsiteY5" fmla="*/ 493543 h 839394"/>
                <a:gd name="connsiteX6" fmla="*/ 123329 w 1455658"/>
                <a:gd name="connsiteY6" fmla="*/ 521168 h 83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55658" h="839394">
                  <a:moveTo>
                    <a:pt x="123329" y="521168"/>
                  </a:moveTo>
                  <a:cubicBezTo>
                    <a:pt x="123329" y="521168"/>
                    <a:pt x="212581" y="698610"/>
                    <a:pt x="390022" y="834613"/>
                  </a:cubicBezTo>
                  <a:lnTo>
                    <a:pt x="1455734" y="317163"/>
                  </a:lnTo>
                  <a:lnTo>
                    <a:pt x="1456797" y="7969"/>
                  </a:lnTo>
                  <a:lnTo>
                    <a:pt x="14951" y="7969"/>
                  </a:lnTo>
                  <a:cubicBezTo>
                    <a:pt x="-5237" y="145035"/>
                    <a:pt x="16014" y="307601"/>
                    <a:pt x="109516" y="493543"/>
                  </a:cubicBezTo>
                  <a:lnTo>
                    <a:pt x="123329" y="521168"/>
                  </a:ln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 dirty="0"/>
            </a:p>
          </p:txBody>
        </p:sp>
        <p:sp>
          <p:nvSpPr>
            <p:cNvPr id="45" name="Полилиния: фигура 44">
              <a:extLst>
                <a:ext uri="{FF2B5EF4-FFF2-40B4-BE49-F238E27FC236}">
                  <a16:creationId xmlns:a16="http://schemas.microsoft.com/office/drawing/2014/main" xmlns="" id="{18811B6B-BBB0-4D69-AEF8-AD0A7F9A4B57}"/>
                </a:ext>
              </a:extLst>
            </p:cNvPr>
            <p:cNvSpPr/>
            <p:nvPr/>
          </p:nvSpPr>
          <p:spPr>
            <a:xfrm>
              <a:off x="11124635" y="1146995"/>
              <a:ext cx="1062524" cy="743767"/>
            </a:xfrm>
            <a:custGeom>
              <a:avLst/>
              <a:gdLst>
                <a:gd name="connsiteX0" fmla="*/ 1064178 w 1062524"/>
                <a:gd name="connsiteY0" fmla="*/ 7969 h 743766"/>
                <a:gd name="connsiteX1" fmla="*/ 91968 w 1062524"/>
                <a:gd name="connsiteY1" fmla="*/ 480792 h 743766"/>
                <a:gd name="connsiteX2" fmla="*/ 22904 w 1062524"/>
                <a:gd name="connsiteY2" fmla="*/ 658234 h 743766"/>
                <a:gd name="connsiteX3" fmla="*/ 25029 w 1062524"/>
                <a:gd name="connsiteY3" fmla="*/ 663546 h 743766"/>
                <a:gd name="connsiteX4" fmla="*/ 209908 w 1062524"/>
                <a:gd name="connsiteY4" fmla="*/ 718798 h 743766"/>
                <a:gd name="connsiteX5" fmla="*/ 1064178 w 1062524"/>
                <a:gd name="connsiteY5" fmla="*/ 302288 h 743766"/>
                <a:gd name="connsiteX6" fmla="*/ 1064178 w 1062524"/>
                <a:gd name="connsiteY6" fmla="*/ 7969 h 7437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62524" h="743766">
                  <a:moveTo>
                    <a:pt x="1064178" y="7969"/>
                  </a:moveTo>
                  <a:lnTo>
                    <a:pt x="91968" y="480792"/>
                  </a:lnTo>
                  <a:cubicBezTo>
                    <a:pt x="91968" y="480792"/>
                    <a:pt x="-34472" y="543481"/>
                    <a:pt x="22904" y="658234"/>
                  </a:cubicBezTo>
                  <a:lnTo>
                    <a:pt x="25029" y="663546"/>
                  </a:lnTo>
                  <a:cubicBezTo>
                    <a:pt x="25029" y="663546"/>
                    <a:pt x="82405" y="780424"/>
                    <a:pt x="209908" y="718798"/>
                  </a:cubicBezTo>
                  <a:lnTo>
                    <a:pt x="1064178" y="302288"/>
                  </a:lnTo>
                  <a:lnTo>
                    <a:pt x="1064178" y="7969"/>
                  </a:ln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 dirty="0"/>
            </a:p>
          </p:txBody>
        </p:sp>
        <p:sp>
          <p:nvSpPr>
            <p:cNvPr id="46" name="Полилиния: Фигура 45">
              <a:extLst>
                <a:ext uri="{FF2B5EF4-FFF2-40B4-BE49-F238E27FC236}">
                  <a16:creationId xmlns:a16="http://schemas.microsoft.com/office/drawing/2014/main" xmlns="" id="{3DB7F04C-0D31-4172-9D02-F8C8B2043EB9}"/>
                </a:ext>
              </a:extLst>
            </p:cNvPr>
            <p:cNvSpPr/>
            <p:nvPr/>
          </p:nvSpPr>
          <p:spPr>
            <a:xfrm>
              <a:off x="11105057" y="1128932"/>
              <a:ext cx="1083775" cy="775643"/>
            </a:xfrm>
            <a:custGeom>
              <a:avLst/>
              <a:gdLst>
                <a:gd name="connsiteX0" fmla="*/ 219924 w 1083774"/>
                <a:gd name="connsiteY0" fmla="*/ 719860 h 775642"/>
                <a:gd name="connsiteX1" fmla="*/ 60545 w 1083774"/>
                <a:gd name="connsiteY1" fmla="*/ 674172 h 775642"/>
                <a:gd name="connsiteX2" fmla="*/ 58420 w 1083774"/>
                <a:gd name="connsiteY2" fmla="*/ 668859 h 775642"/>
                <a:gd name="connsiteX3" fmla="*/ 118984 w 1083774"/>
                <a:gd name="connsiteY3" fmla="*/ 515856 h 775642"/>
                <a:gd name="connsiteX4" fmla="*/ 1083756 w 1083774"/>
                <a:gd name="connsiteY4" fmla="*/ 48345 h 775642"/>
                <a:gd name="connsiteX5" fmla="*/ 1083756 w 1083774"/>
                <a:gd name="connsiteY5" fmla="*/ 7969 h 775642"/>
                <a:gd name="connsiteX6" fmla="*/ 103046 w 1083774"/>
                <a:gd name="connsiteY6" fmla="*/ 482917 h 775642"/>
                <a:gd name="connsiteX7" fmla="*/ 14856 w 1083774"/>
                <a:gd name="connsiteY7" fmla="*/ 578544 h 775642"/>
                <a:gd name="connsiteX8" fmla="*/ 24419 w 1083774"/>
                <a:gd name="connsiteY8" fmla="*/ 686922 h 775642"/>
                <a:gd name="connsiteX9" fmla="*/ 26544 w 1083774"/>
                <a:gd name="connsiteY9" fmla="*/ 692234 h 775642"/>
                <a:gd name="connsiteX10" fmla="*/ 157235 w 1083774"/>
                <a:gd name="connsiteY10" fmla="*/ 775111 h 775642"/>
                <a:gd name="connsiteX11" fmla="*/ 236924 w 1083774"/>
                <a:gd name="connsiteY11" fmla="*/ 754923 h 775642"/>
                <a:gd name="connsiteX12" fmla="*/ 1083756 w 1083774"/>
                <a:gd name="connsiteY12" fmla="*/ 344789 h 775642"/>
                <a:gd name="connsiteX13" fmla="*/ 1083756 w 1083774"/>
                <a:gd name="connsiteY13" fmla="*/ 301226 h 775642"/>
                <a:gd name="connsiteX14" fmla="*/ 219924 w 1083774"/>
                <a:gd name="connsiteY14" fmla="*/ 719860 h 7756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083774" h="775642">
                  <a:moveTo>
                    <a:pt x="219924" y="719860"/>
                  </a:moveTo>
                  <a:cubicBezTo>
                    <a:pt x="112609" y="771924"/>
                    <a:pt x="65858" y="683734"/>
                    <a:pt x="60545" y="674172"/>
                  </a:cubicBezTo>
                  <a:lnTo>
                    <a:pt x="58420" y="668859"/>
                  </a:lnTo>
                  <a:cubicBezTo>
                    <a:pt x="9544" y="571107"/>
                    <a:pt x="114734" y="519043"/>
                    <a:pt x="118984" y="515856"/>
                  </a:cubicBezTo>
                  <a:lnTo>
                    <a:pt x="1083756" y="48345"/>
                  </a:lnTo>
                  <a:lnTo>
                    <a:pt x="1083756" y="7969"/>
                  </a:lnTo>
                  <a:lnTo>
                    <a:pt x="103046" y="482917"/>
                  </a:lnTo>
                  <a:cubicBezTo>
                    <a:pt x="100921" y="483980"/>
                    <a:pt x="36107" y="516918"/>
                    <a:pt x="14856" y="578544"/>
                  </a:cubicBezTo>
                  <a:cubicBezTo>
                    <a:pt x="3169" y="613608"/>
                    <a:pt x="6356" y="649733"/>
                    <a:pt x="24419" y="686922"/>
                  </a:cubicBezTo>
                  <a:lnTo>
                    <a:pt x="26544" y="692234"/>
                  </a:lnTo>
                  <a:cubicBezTo>
                    <a:pt x="44607" y="726235"/>
                    <a:pt x="88171" y="775111"/>
                    <a:pt x="157235" y="775111"/>
                  </a:cubicBezTo>
                  <a:cubicBezTo>
                    <a:pt x="180610" y="775111"/>
                    <a:pt x="207173" y="768736"/>
                    <a:pt x="236924" y="754923"/>
                  </a:cubicBezTo>
                  <a:lnTo>
                    <a:pt x="1083756" y="344789"/>
                  </a:lnTo>
                  <a:lnTo>
                    <a:pt x="1083756" y="301226"/>
                  </a:lnTo>
                  <a:lnTo>
                    <a:pt x="219924" y="719860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 dirty="0"/>
            </a:p>
          </p:txBody>
        </p:sp>
        <p:sp>
          <p:nvSpPr>
            <p:cNvPr id="47" name="Полилиния: Фигура 46">
              <a:extLst>
                <a:ext uri="{FF2B5EF4-FFF2-40B4-BE49-F238E27FC236}">
                  <a16:creationId xmlns:a16="http://schemas.microsoft.com/office/drawing/2014/main" xmlns="" id="{1FB04931-77A8-4259-95CA-DA7DEDB2DEFD}"/>
                </a:ext>
              </a:extLst>
            </p:cNvPr>
            <p:cNvSpPr/>
            <p:nvPr/>
          </p:nvSpPr>
          <p:spPr>
            <a:xfrm>
              <a:off x="9994666" y="301226"/>
              <a:ext cx="2199425" cy="1636287"/>
            </a:xfrm>
            <a:custGeom>
              <a:avLst/>
              <a:gdLst>
                <a:gd name="connsiteX0" fmla="*/ 538733 w 2199425"/>
                <a:gd name="connsiteY0" fmla="*/ 1550754 h 1636287"/>
                <a:gd name="connsiteX1" fmla="*/ 86098 w 2199425"/>
                <a:gd name="connsiteY1" fmla="*/ 1428564 h 1636287"/>
                <a:gd name="connsiteX2" fmla="*/ 80785 w 2199425"/>
                <a:gd name="connsiteY2" fmla="*/ 1416876 h 1636287"/>
                <a:gd name="connsiteX3" fmla="*/ 115848 w 2199425"/>
                <a:gd name="connsiteY3" fmla="*/ 1102369 h 1636287"/>
                <a:gd name="connsiteX4" fmla="*/ 257164 w 2199425"/>
                <a:gd name="connsiteY4" fmla="*/ 988679 h 1636287"/>
                <a:gd name="connsiteX5" fmla="*/ 2193084 w 2199425"/>
                <a:gd name="connsiteY5" fmla="*/ 49407 h 1636287"/>
                <a:gd name="connsiteX6" fmla="*/ 2193084 w 2199425"/>
                <a:gd name="connsiteY6" fmla="*/ 7969 h 1636287"/>
                <a:gd name="connsiteX7" fmla="*/ 241226 w 2199425"/>
                <a:gd name="connsiteY7" fmla="*/ 954678 h 1636287"/>
                <a:gd name="connsiteX8" fmla="*/ 23409 w 2199425"/>
                <a:gd name="connsiteY8" fmla="*/ 1187371 h 1636287"/>
                <a:gd name="connsiteX9" fmla="*/ 47847 w 2199425"/>
                <a:gd name="connsiteY9" fmla="*/ 1433876 h 1636287"/>
                <a:gd name="connsiteX10" fmla="*/ 53160 w 2199425"/>
                <a:gd name="connsiteY10" fmla="*/ 1445564 h 1636287"/>
                <a:gd name="connsiteX11" fmla="*/ 358104 w 2199425"/>
                <a:gd name="connsiteY11" fmla="*/ 1635756 h 1636287"/>
                <a:gd name="connsiteX12" fmla="*/ 555734 w 2199425"/>
                <a:gd name="connsiteY12" fmla="*/ 1585817 h 1636287"/>
                <a:gd name="connsiteX13" fmla="*/ 2193084 w 2199425"/>
                <a:gd name="connsiteY13" fmla="*/ 789987 h 1636287"/>
                <a:gd name="connsiteX14" fmla="*/ 2193084 w 2199425"/>
                <a:gd name="connsiteY14" fmla="*/ 748548 h 1636287"/>
                <a:gd name="connsiteX15" fmla="*/ 538733 w 2199425"/>
                <a:gd name="connsiteY15" fmla="*/ 1550754 h 1636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199425" h="1636287">
                  <a:moveTo>
                    <a:pt x="538733" y="1550754"/>
                  </a:moveTo>
                  <a:cubicBezTo>
                    <a:pt x="228476" y="1701633"/>
                    <a:pt x="90348" y="1439189"/>
                    <a:pt x="86098" y="1428564"/>
                  </a:cubicBezTo>
                  <a:lnTo>
                    <a:pt x="80785" y="1416876"/>
                  </a:lnTo>
                  <a:cubicBezTo>
                    <a:pt x="24471" y="1303186"/>
                    <a:pt x="35097" y="1196934"/>
                    <a:pt x="115848" y="1102369"/>
                  </a:cubicBezTo>
                  <a:cubicBezTo>
                    <a:pt x="176412" y="1030117"/>
                    <a:pt x="256102" y="989741"/>
                    <a:pt x="257164" y="988679"/>
                  </a:cubicBezTo>
                  <a:lnTo>
                    <a:pt x="2193084" y="49407"/>
                  </a:lnTo>
                  <a:lnTo>
                    <a:pt x="2193084" y="7969"/>
                  </a:lnTo>
                  <a:lnTo>
                    <a:pt x="241226" y="954678"/>
                  </a:lnTo>
                  <a:cubicBezTo>
                    <a:pt x="234851" y="958928"/>
                    <a:pt x="74410" y="1037555"/>
                    <a:pt x="23409" y="1187371"/>
                  </a:cubicBezTo>
                  <a:cubicBezTo>
                    <a:pt x="-3154" y="1265998"/>
                    <a:pt x="4283" y="1348875"/>
                    <a:pt x="47847" y="1433876"/>
                  </a:cubicBezTo>
                  <a:lnTo>
                    <a:pt x="53160" y="1445564"/>
                  </a:lnTo>
                  <a:cubicBezTo>
                    <a:pt x="53160" y="1447689"/>
                    <a:pt x="150912" y="1635756"/>
                    <a:pt x="358104" y="1635756"/>
                  </a:cubicBezTo>
                  <a:cubicBezTo>
                    <a:pt x="415480" y="1635756"/>
                    <a:pt x="481357" y="1621943"/>
                    <a:pt x="555734" y="1585817"/>
                  </a:cubicBezTo>
                  <a:lnTo>
                    <a:pt x="2193084" y="789987"/>
                  </a:lnTo>
                  <a:lnTo>
                    <a:pt x="2193084" y="748548"/>
                  </a:lnTo>
                  <a:lnTo>
                    <a:pt x="538733" y="1550754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 dirty="0"/>
            </a:p>
          </p:txBody>
        </p:sp>
      </p:grpSp>
    </p:spTree>
    <p:extLst>
      <p:ext uri="{BB962C8B-B14F-4D97-AF65-F5344CB8AC3E}">
        <p14:creationId xmlns:p14="http://schemas.microsoft.com/office/powerpoint/2010/main" val="1414157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 с изображение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Рисунок 38">
            <a:extLst>
              <a:ext uri="{FF2B5EF4-FFF2-40B4-BE49-F238E27FC236}">
                <a16:creationId xmlns:a16="http://schemas.microsoft.com/office/drawing/2014/main" xmlns="" id="{12A714F2-A8EC-40F7-ACFF-A00E1DD10C5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12412" y="2373273"/>
            <a:ext cx="11271651" cy="2549580"/>
          </a:xfrm>
          <a:custGeom>
            <a:avLst/>
            <a:gdLst>
              <a:gd name="connsiteX0" fmla="*/ 1257522 w 11271651"/>
              <a:gd name="connsiteY0" fmla="*/ 0 h 2549580"/>
              <a:gd name="connsiteX1" fmla="*/ 7117931 w 11271651"/>
              <a:gd name="connsiteY1" fmla="*/ 0 h 2549580"/>
              <a:gd name="connsiteX2" fmla="*/ 7133189 w 11271651"/>
              <a:gd name="connsiteY2" fmla="*/ 37934 h 2549580"/>
              <a:gd name="connsiteX3" fmla="*/ 7567673 w 11271651"/>
              <a:gd name="connsiteY3" fmla="*/ 284761 h 2549580"/>
              <a:gd name="connsiteX4" fmla="*/ 11271651 w 11271651"/>
              <a:gd name="connsiteY4" fmla="*/ 284761 h 2549580"/>
              <a:gd name="connsiteX5" fmla="*/ 11271651 w 11271651"/>
              <a:gd name="connsiteY5" fmla="*/ 2292367 h 2549580"/>
              <a:gd name="connsiteX6" fmla="*/ 3360838 w 11271651"/>
              <a:gd name="connsiteY6" fmla="*/ 2292367 h 2549580"/>
              <a:gd name="connsiteX7" fmla="*/ 3027059 w 11271651"/>
              <a:gd name="connsiteY7" fmla="*/ 2473692 h 2549580"/>
              <a:gd name="connsiteX8" fmla="*/ 2997435 w 11271651"/>
              <a:gd name="connsiteY8" fmla="*/ 2549580 h 2549580"/>
              <a:gd name="connsiteX9" fmla="*/ 1257522 w 11271651"/>
              <a:gd name="connsiteY9" fmla="*/ 2549580 h 2549580"/>
              <a:gd name="connsiteX10" fmla="*/ 0 w 11271651"/>
              <a:gd name="connsiteY10" fmla="*/ 1291940 h 2549580"/>
              <a:gd name="connsiteX11" fmla="*/ 0 w 11271651"/>
              <a:gd name="connsiteY11" fmla="*/ 1257641 h 2549580"/>
              <a:gd name="connsiteX12" fmla="*/ 1257522 w 11271651"/>
              <a:gd name="connsiteY12" fmla="*/ 0 h 25495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1271651" h="2549580">
                <a:moveTo>
                  <a:pt x="1257522" y="0"/>
                </a:moveTo>
                <a:lnTo>
                  <a:pt x="7117931" y="0"/>
                </a:lnTo>
                <a:lnTo>
                  <a:pt x="7133189" y="37934"/>
                </a:lnTo>
                <a:cubicBezTo>
                  <a:pt x="7196165" y="161665"/>
                  <a:pt x="7320847" y="284761"/>
                  <a:pt x="7567673" y="284761"/>
                </a:cubicBezTo>
                <a:lnTo>
                  <a:pt x="11271651" y="284761"/>
                </a:lnTo>
                <a:lnTo>
                  <a:pt x="11271651" y="2292367"/>
                </a:lnTo>
                <a:lnTo>
                  <a:pt x="3360838" y="2292367"/>
                </a:lnTo>
                <a:cubicBezTo>
                  <a:pt x="3357507" y="2292367"/>
                  <a:pt x="3127793" y="2295282"/>
                  <a:pt x="3027059" y="2473692"/>
                </a:cubicBezTo>
                <a:lnTo>
                  <a:pt x="2997435" y="2549580"/>
                </a:lnTo>
                <a:lnTo>
                  <a:pt x="1257522" y="2549580"/>
                </a:lnTo>
                <a:cubicBezTo>
                  <a:pt x="1257522" y="2549580"/>
                  <a:pt x="0" y="2549580"/>
                  <a:pt x="0" y="1291940"/>
                </a:cubicBezTo>
                <a:lnTo>
                  <a:pt x="0" y="1257641"/>
                </a:lnTo>
                <a:cubicBezTo>
                  <a:pt x="0" y="1257641"/>
                  <a:pt x="0" y="0"/>
                  <a:pt x="1257522" y="0"/>
                </a:cubicBezTo>
                <a:close/>
              </a:path>
            </a:pathLst>
          </a:custGeom>
        </p:spPr>
        <p:txBody>
          <a:bodyPr wrap="square" rtlCol="0" anchor="ctr" anchorCtr="0">
            <a:noAutofit/>
          </a:bodyPr>
          <a:lstStyle>
            <a:lvl1pPr marL="0" indent="0" algn="ctr">
              <a:buNone/>
              <a:defRPr sz="1400"/>
            </a:lvl1pPr>
          </a:lstStyle>
          <a:p>
            <a:pPr rtl="0"/>
            <a:r>
              <a:rPr lang="ru-RU" noProof="0"/>
              <a:t>Вставка рисунка</a:t>
            </a:r>
            <a:endParaRPr lang="ru-RU" noProof="0" dirty="0"/>
          </a:p>
        </p:txBody>
      </p:sp>
      <p:sp>
        <p:nvSpPr>
          <p:cNvPr id="34" name="Овал 33">
            <a:extLst>
              <a:ext uri="{FF2B5EF4-FFF2-40B4-BE49-F238E27FC236}">
                <a16:creationId xmlns:a16="http://schemas.microsoft.com/office/drawing/2014/main" xmlns="" id="{13074BE4-153F-46FE-B915-CD1AEF318A25}"/>
              </a:ext>
            </a:extLst>
          </p:cNvPr>
          <p:cNvSpPr/>
          <p:nvPr userDrawn="1"/>
        </p:nvSpPr>
        <p:spPr>
          <a:xfrm>
            <a:off x="10893420" y="5803030"/>
            <a:ext cx="385200" cy="3852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35" name="Графический объект 12">
            <a:extLst>
              <a:ext uri="{FF2B5EF4-FFF2-40B4-BE49-F238E27FC236}">
                <a16:creationId xmlns:a16="http://schemas.microsoft.com/office/drawing/2014/main" xmlns="" id="{0B7E91C4-F19E-46BE-B05F-139B5418924E}"/>
              </a:ext>
            </a:extLst>
          </p:cNvPr>
          <p:cNvSpPr/>
          <p:nvPr userDrawn="1"/>
        </p:nvSpPr>
        <p:spPr>
          <a:xfrm>
            <a:off x="11334292" y="5787811"/>
            <a:ext cx="870509" cy="409651"/>
          </a:xfrm>
          <a:custGeom>
            <a:avLst/>
            <a:gdLst>
              <a:gd name="connsiteX0" fmla="*/ 203546 w 870509"/>
              <a:gd name="connsiteY0" fmla="*/ 400690 h 409651"/>
              <a:gd name="connsiteX1" fmla="*/ 860268 w 870509"/>
              <a:gd name="connsiteY1" fmla="*/ 400690 h 409651"/>
              <a:gd name="connsiteX2" fmla="*/ 860268 w 870509"/>
              <a:gd name="connsiteY2" fmla="*/ 12802 h 409651"/>
              <a:gd name="connsiteX3" fmla="*/ 203546 w 870509"/>
              <a:gd name="connsiteY3" fmla="*/ 12802 h 409651"/>
              <a:gd name="connsiteX4" fmla="*/ 12802 w 870509"/>
              <a:gd name="connsiteY4" fmla="*/ 203545 h 409651"/>
              <a:gd name="connsiteX5" fmla="*/ 12802 w 870509"/>
              <a:gd name="connsiteY5" fmla="*/ 211226 h 409651"/>
              <a:gd name="connsiteX6" fmla="*/ 203546 w 870509"/>
              <a:gd name="connsiteY6" fmla="*/ 400690 h 4096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70509" h="409651">
                <a:moveTo>
                  <a:pt x="203546" y="400690"/>
                </a:moveTo>
                <a:lnTo>
                  <a:pt x="860268" y="400690"/>
                </a:lnTo>
                <a:lnTo>
                  <a:pt x="860268" y="12802"/>
                </a:lnTo>
                <a:lnTo>
                  <a:pt x="203546" y="12802"/>
                </a:lnTo>
                <a:cubicBezTo>
                  <a:pt x="203546" y="12802"/>
                  <a:pt x="12802" y="12802"/>
                  <a:pt x="12802" y="203545"/>
                </a:cubicBezTo>
                <a:lnTo>
                  <a:pt x="12802" y="211226"/>
                </a:lnTo>
                <a:cubicBezTo>
                  <a:pt x="12802" y="209946"/>
                  <a:pt x="12802" y="400690"/>
                  <a:pt x="203546" y="400690"/>
                </a:cubicBezTo>
                <a:close/>
              </a:path>
            </a:pathLst>
          </a:custGeom>
          <a:gradFill flip="none" rotWithShape="1">
            <a:gsLst>
              <a:gs pos="12000">
                <a:schemeClr val="accent1"/>
              </a:gs>
              <a:gs pos="100000">
                <a:schemeClr val="accent3"/>
              </a:gs>
            </a:gsLst>
            <a:lin ang="0" scaled="1"/>
            <a:tileRect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10" name="Полилиния: фигура 9">
            <a:extLst>
              <a:ext uri="{FF2B5EF4-FFF2-40B4-BE49-F238E27FC236}">
                <a16:creationId xmlns:a16="http://schemas.microsoft.com/office/drawing/2014/main" xmlns="" id="{08A64499-0304-4070-BCB0-67E2BE20A3EA}"/>
              </a:ext>
            </a:extLst>
          </p:cNvPr>
          <p:cNvSpPr/>
          <p:nvPr userDrawn="1"/>
        </p:nvSpPr>
        <p:spPr>
          <a:xfrm>
            <a:off x="7998821" y="1645349"/>
            <a:ext cx="4196737" cy="1001638"/>
          </a:xfrm>
          <a:custGeom>
            <a:avLst/>
            <a:gdLst>
              <a:gd name="connsiteX0" fmla="*/ 3150394 w 3152775"/>
              <a:gd name="connsiteY0" fmla="*/ 7144 h 752475"/>
              <a:gd name="connsiteX1" fmla="*/ 371952 w 3152775"/>
              <a:gd name="connsiteY1" fmla="*/ 7144 h 752475"/>
              <a:gd name="connsiteX2" fmla="*/ 7144 w 3152775"/>
              <a:gd name="connsiteY2" fmla="*/ 370999 h 752475"/>
              <a:gd name="connsiteX3" fmla="*/ 7144 w 3152775"/>
              <a:gd name="connsiteY3" fmla="*/ 384334 h 752475"/>
              <a:gd name="connsiteX4" fmla="*/ 371952 w 3152775"/>
              <a:gd name="connsiteY4" fmla="*/ 748189 h 752475"/>
              <a:gd name="connsiteX5" fmla="*/ 3150394 w 3152775"/>
              <a:gd name="connsiteY5" fmla="*/ 748189 h 752475"/>
              <a:gd name="connsiteX6" fmla="*/ 3150394 w 3152775"/>
              <a:gd name="connsiteY6" fmla="*/ 7144 h 752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152775" h="752475">
                <a:moveTo>
                  <a:pt x="3150394" y="7144"/>
                </a:moveTo>
                <a:lnTo>
                  <a:pt x="371952" y="7144"/>
                </a:lnTo>
                <a:cubicBezTo>
                  <a:pt x="371952" y="7144"/>
                  <a:pt x="7144" y="7144"/>
                  <a:pt x="7144" y="370999"/>
                </a:cubicBezTo>
                <a:lnTo>
                  <a:pt x="7144" y="384334"/>
                </a:lnTo>
                <a:cubicBezTo>
                  <a:pt x="7144" y="384334"/>
                  <a:pt x="7144" y="748189"/>
                  <a:pt x="371952" y="748189"/>
                </a:cubicBezTo>
                <a:lnTo>
                  <a:pt x="3150394" y="748189"/>
                </a:lnTo>
                <a:lnTo>
                  <a:pt x="3150394" y="7144"/>
                </a:lnTo>
                <a:close/>
              </a:path>
            </a:pathLst>
          </a:custGeom>
          <a:solidFill>
            <a:schemeClr val="accent1"/>
          </a:solidFill>
          <a:ln w="254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25" name="Полилиния: Форма 24">
            <a:extLst>
              <a:ext uri="{FF2B5EF4-FFF2-40B4-BE49-F238E27FC236}">
                <a16:creationId xmlns:a16="http://schemas.microsoft.com/office/drawing/2014/main" xmlns="" id="{ED1736B3-AE79-40C2-80FF-2FB0FEE27195}"/>
              </a:ext>
            </a:extLst>
          </p:cNvPr>
          <p:cNvSpPr/>
          <p:nvPr userDrawn="1"/>
        </p:nvSpPr>
        <p:spPr>
          <a:xfrm>
            <a:off x="12186920" y="2632655"/>
            <a:ext cx="5081" cy="25381"/>
          </a:xfrm>
          <a:custGeom>
            <a:avLst/>
            <a:gdLst>
              <a:gd name="connsiteX0" fmla="*/ 0 w 5081"/>
              <a:gd name="connsiteY0" fmla="*/ 0 h 25381"/>
              <a:gd name="connsiteX1" fmla="*/ 5081 w 5081"/>
              <a:gd name="connsiteY1" fmla="*/ 0 h 25381"/>
              <a:gd name="connsiteX2" fmla="*/ 5081 w 5081"/>
              <a:gd name="connsiteY2" fmla="*/ 25381 h 25381"/>
              <a:gd name="connsiteX3" fmla="*/ 0 w 5081"/>
              <a:gd name="connsiteY3" fmla="*/ 25381 h 25381"/>
              <a:gd name="connsiteX4" fmla="*/ 0 w 5081"/>
              <a:gd name="connsiteY4" fmla="*/ 0 h 25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81" h="25381">
                <a:moveTo>
                  <a:pt x="0" y="0"/>
                </a:moveTo>
                <a:lnTo>
                  <a:pt x="5081" y="0"/>
                </a:lnTo>
                <a:lnTo>
                  <a:pt x="5081" y="25381"/>
                </a:lnTo>
                <a:lnTo>
                  <a:pt x="0" y="25381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1269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rtl="0"/>
            <a:endParaRPr lang="ru-RU" noProof="0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C2228EE-3546-4272-9C39-150FF23CE03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81987" y="793172"/>
            <a:ext cx="9144000" cy="655621"/>
          </a:xfrm>
        </p:spPr>
        <p:txBody>
          <a:bodyPr rtlCol="0" anchor="b">
            <a:normAutofit/>
          </a:bodyPr>
          <a:lstStyle>
            <a:lvl1pPr algn="l">
              <a:defRPr sz="4000" b="1">
                <a:gradFill>
                  <a:gsLst>
                    <a:gs pos="0">
                      <a:schemeClr val="accent1"/>
                    </a:gs>
                    <a:gs pos="100000">
                      <a:schemeClr val="accent3"/>
                    </a:gs>
                  </a:gsLst>
                  <a:lin ang="0" scaled="1"/>
                </a:gradFill>
              </a:defRPr>
            </a:lvl1pPr>
          </a:lstStyle>
          <a:p>
            <a:pPr rtl="0"/>
            <a:r>
              <a:rPr lang="ru-RU" noProof="0" dirty="0"/>
              <a:t>СЛАЙД-РАЗДЕЛИТЕЛЬ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0F2EFCC6-4D5A-4B43-A534-1A868887BC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95772" y="1877051"/>
            <a:ext cx="6843278" cy="496223"/>
          </a:xfrm>
        </p:spPr>
        <p:txBody>
          <a:bodyPr rtlCol="0">
            <a:normAutofit/>
          </a:bodyPr>
          <a:lstStyle>
            <a:lvl1pPr marL="0" indent="0" algn="l">
              <a:buNone/>
              <a:defRPr sz="1800" b="1" i="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u-RU" noProof="0"/>
              <a:t>Образец подзаголовка</a:t>
            </a:r>
            <a:endParaRPr lang="ru-RU" noProof="0" dirty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0FD10BB4-D57E-4372-8E10-AC15DC0961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ДД.ММ.20XX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66020939-F172-405E-A418-A87CE5D908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12290" y="5797769"/>
            <a:ext cx="3808348" cy="365125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24" name="Графический объект 22">
            <a:extLst>
              <a:ext uri="{FF2B5EF4-FFF2-40B4-BE49-F238E27FC236}">
                <a16:creationId xmlns:a16="http://schemas.microsoft.com/office/drawing/2014/main" xmlns="" id="{4EE1436E-33B5-4388-87D8-2D0633CC3CE7}"/>
              </a:ext>
            </a:extLst>
          </p:cNvPr>
          <p:cNvSpPr/>
          <p:nvPr/>
        </p:nvSpPr>
        <p:spPr>
          <a:xfrm>
            <a:off x="903223" y="1550951"/>
            <a:ext cx="5508000" cy="151200"/>
          </a:xfrm>
          <a:custGeom>
            <a:avLst/>
            <a:gdLst>
              <a:gd name="connsiteX0" fmla="*/ 2392204 w 2447925"/>
              <a:gd name="connsiteY0" fmla="*/ 114776 h 114300"/>
              <a:gd name="connsiteX1" fmla="*/ 60484 w 2447925"/>
              <a:gd name="connsiteY1" fmla="*/ 114776 h 114300"/>
              <a:gd name="connsiteX2" fmla="*/ 7144 w 2447925"/>
              <a:gd name="connsiteY2" fmla="*/ 60484 h 114300"/>
              <a:gd name="connsiteX3" fmla="*/ 7144 w 2447925"/>
              <a:gd name="connsiteY3" fmla="*/ 60484 h 114300"/>
              <a:gd name="connsiteX4" fmla="*/ 60484 w 2447925"/>
              <a:gd name="connsiteY4" fmla="*/ 7144 h 114300"/>
              <a:gd name="connsiteX5" fmla="*/ 2392204 w 2447925"/>
              <a:gd name="connsiteY5" fmla="*/ 7144 h 114300"/>
              <a:gd name="connsiteX6" fmla="*/ 2445544 w 2447925"/>
              <a:gd name="connsiteY6" fmla="*/ 60484 h 114300"/>
              <a:gd name="connsiteX7" fmla="*/ 2445544 w 2447925"/>
              <a:gd name="connsiteY7" fmla="*/ 60484 h 114300"/>
              <a:gd name="connsiteX8" fmla="*/ 2392204 w 2447925"/>
              <a:gd name="connsiteY8" fmla="*/ 114776 h 114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47925" h="114300">
                <a:moveTo>
                  <a:pt x="2392204" y="114776"/>
                </a:moveTo>
                <a:lnTo>
                  <a:pt x="60484" y="114776"/>
                </a:lnTo>
                <a:cubicBezTo>
                  <a:pt x="30956" y="114776"/>
                  <a:pt x="7144" y="90011"/>
                  <a:pt x="7144" y="60484"/>
                </a:cubicBezTo>
                <a:lnTo>
                  <a:pt x="7144" y="60484"/>
                </a:lnTo>
                <a:cubicBezTo>
                  <a:pt x="7144" y="30956"/>
                  <a:pt x="30956" y="7144"/>
                  <a:pt x="60484" y="7144"/>
                </a:cubicBezTo>
                <a:lnTo>
                  <a:pt x="2392204" y="7144"/>
                </a:lnTo>
                <a:cubicBezTo>
                  <a:pt x="2421731" y="7144"/>
                  <a:pt x="2445544" y="30956"/>
                  <a:pt x="2445544" y="60484"/>
                </a:cubicBezTo>
                <a:lnTo>
                  <a:pt x="2445544" y="60484"/>
                </a:lnTo>
                <a:cubicBezTo>
                  <a:pt x="2445544" y="90011"/>
                  <a:pt x="2421731" y="114776"/>
                  <a:pt x="2392204" y="114776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3"/>
              </a:gs>
            </a:gsLst>
            <a:lin ang="0" scaled="1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9" name="Полилиния: Форма 8">
            <a:extLst>
              <a:ext uri="{FF2B5EF4-FFF2-40B4-BE49-F238E27FC236}">
                <a16:creationId xmlns:a16="http://schemas.microsoft.com/office/drawing/2014/main" xmlns="" id="{A8FB11AB-3031-47CA-85DD-696856C3C62C}"/>
              </a:ext>
            </a:extLst>
          </p:cNvPr>
          <p:cNvSpPr/>
          <p:nvPr/>
        </p:nvSpPr>
        <p:spPr>
          <a:xfrm>
            <a:off x="3899957" y="4662943"/>
            <a:ext cx="8292043" cy="760738"/>
          </a:xfrm>
          <a:custGeom>
            <a:avLst/>
            <a:gdLst>
              <a:gd name="connsiteX0" fmla="*/ 6228874 w 6229350"/>
              <a:gd name="connsiteY0" fmla="*/ 7144 h 571500"/>
              <a:gd name="connsiteX1" fmla="*/ 284321 w 6229350"/>
              <a:gd name="connsiteY1" fmla="*/ 7144 h 571500"/>
              <a:gd name="connsiteX2" fmla="*/ 7144 w 6229350"/>
              <a:gd name="connsiteY2" fmla="*/ 282416 h 571500"/>
              <a:gd name="connsiteX3" fmla="*/ 7144 w 6229350"/>
              <a:gd name="connsiteY3" fmla="*/ 292894 h 571500"/>
              <a:gd name="connsiteX4" fmla="*/ 284321 w 6229350"/>
              <a:gd name="connsiteY4" fmla="*/ 568166 h 571500"/>
              <a:gd name="connsiteX5" fmla="*/ 6228874 w 6229350"/>
              <a:gd name="connsiteY5" fmla="*/ 568166 h 571500"/>
              <a:gd name="connsiteX6" fmla="*/ 6228874 w 6229350"/>
              <a:gd name="connsiteY6" fmla="*/ 7144 h 571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229350" h="571500">
                <a:moveTo>
                  <a:pt x="6228874" y="7144"/>
                </a:moveTo>
                <a:lnTo>
                  <a:pt x="284321" y="7144"/>
                </a:lnTo>
                <a:cubicBezTo>
                  <a:pt x="284321" y="7144"/>
                  <a:pt x="7144" y="7144"/>
                  <a:pt x="7144" y="282416"/>
                </a:cubicBezTo>
                <a:lnTo>
                  <a:pt x="7144" y="292894"/>
                </a:lnTo>
                <a:cubicBezTo>
                  <a:pt x="7144" y="292894"/>
                  <a:pt x="7144" y="568166"/>
                  <a:pt x="284321" y="568166"/>
                </a:cubicBezTo>
                <a:lnTo>
                  <a:pt x="6228874" y="568166"/>
                </a:lnTo>
                <a:lnTo>
                  <a:pt x="6228874" y="7144"/>
                </a:lnTo>
                <a:close/>
              </a:path>
            </a:pathLst>
          </a:custGeom>
          <a:solidFill>
            <a:schemeClr val="accent3"/>
          </a:solidFill>
          <a:ln w="254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E0210624-61F8-48B2-BD00-D3BC39DEBD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495E168-DA5E-4888-8D8A-92B118324C14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38" name="Полилиния: Фигура 37">
            <a:extLst>
              <a:ext uri="{FF2B5EF4-FFF2-40B4-BE49-F238E27FC236}">
                <a16:creationId xmlns:a16="http://schemas.microsoft.com/office/drawing/2014/main" xmlns="" id="{9CD6F167-FB82-4EFB-BAB9-1D0FEE07B85D}"/>
              </a:ext>
            </a:extLst>
          </p:cNvPr>
          <p:cNvSpPr/>
          <p:nvPr/>
        </p:nvSpPr>
        <p:spPr>
          <a:xfrm>
            <a:off x="3909848" y="4665641"/>
            <a:ext cx="8277071" cy="257213"/>
          </a:xfrm>
          <a:custGeom>
            <a:avLst/>
            <a:gdLst>
              <a:gd name="connsiteX0" fmla="*/ 363403 w 8277071"/>
              <a:gd name="connsiteY0" fmla="*/ 0 h 257213"/>
              <a:gd name="connsiteX1" fmla="*/ 8277071 w 8277071"/>
              <a:gd name="connsiteY1" fmla="*/ 0 h 257213"/>
              <a:gd name="connsiteX2" fmla="*/ 8277071 w 8277071"/>
              <a:gd name="connsiteY2" fmla="*/ 25380 h 257213"/>
              <a:gd name="connsiteX3" fmla="*/ 363403 w 8277071"/>
              <a:gd name="connsiteY3" fmla="*/ 25380 h 257213"/>
              <a:gd name="connsiteX4" fmla="*/ 61632 w 8277071"/>
              <a:gd name="connsiteY4" fmla="*/ 176355 h 257213"/>
              <a:gd name="connsiteX5" fmla="*/ 25441 w 8277071"/>
              <a:gd name="connsiteY5" fmla="*/ 257213 h 257213"/>
              <a:gd name="connsiteX6" fmla="*/ 0 w 8277071"/>
              <a:gd name="connsiteY6" fmla="*/ 257213 h 257213"/>
              <a:gd name="connsiteX7" fmla="*/ 29624 w 8277071"/>
              <a:gd name="connsiteY7" fmla="*/ 181325 h 257213"/>
              <a:gd name="connsiteX8" fmla="*/ 363403 w 8277071"/>
              <a:gd name="connsiteY8" fmla="*/ 0 h 2572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277071" h="257213">
                <a:moveTo>
                  <a:pt x="363403" y="0"/>
                </a:moveTo>
                <a:lnTo>
                  <a:pt x="8277071" y="0"/>
                </a:lnTo>
                <a:lnTo>
                  <a:pt x="8277071" y="25380"/>
                </a:lnTo>
                <a:lnTo>
                  <a:pt x="363403" y="25380"/>
                </a:lnTo>
                <a:cubicBezTo>
                  <a:pt x="352934" y="25380"/>
                  <a:pt x="158297" y="28235"/>
                  <a:pt x="61632" y="176355"/>
                </a:cubicBezTo>
                <a:lnTo>
                  <a:pt x="25441" y="257213"/>
                </a:lnTo>
                <a:lnTo>
                  <a:pt x="0" y="257213"/>
                </a:lnTo>
                <a:lnTo>
                  <a:pt x="29624" y="181325"/>
                </a:lnTo>
                <a:cubicBezTo>
                  <a:pt x="130358" y="2915"/>
                  <a:pt x="360072" y="0"/>
                  <a:pt x="363403" y="0"/>
                </a:cubicBezTo>
                <a:close/>
              </a:path>
            </a:pathLst>
          </a:custGeom>
          <a:solidFill>
            <a:schemeClr val="bg1"/>
          </a:solidFill>
          <a:ln w="1269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rtl="0"/>
            <a:endParaRPr lang="ru-RU" noProof="0" dirty="0"/>
          </a:p>
        </p:txBody>
      </p:sp>
      <p:sp>
        <p:nvSpPr>
          <p:cNvPr id="36" name="Полилиния: Фигура 35">
            <a:extLst>
              <a:ext uri="{FF2B5EF4-FFF2-40B4-BE49-F238E27FC236}">
                <a16:creationId xmlns:a16="http://schemas.microsoft.com/office/drawing/2014/main" xmlns="" id="{3DD2082D-81A7-4E2D-8136-9D48016E7FE9}"/>
              </a:ext>
            </a:extLst>
          </p:cNvPr>
          <p:cNvSpPr/>
          <p:nvPr/>
        </p:nvSpPr>
        <p:spPr>
          <a:xfrm>
            <a:off x="12186919" y="4665641"/>
            <a:ext cx="5081" cy="25380"/>
          </a:xfrm>
          <a:custGeom>
            <a:avLst/>
            <a:gdLst>
              <a:gd name="connsiteX0" fmla="*/ 0 w 5081"/>
              <a:gd name="connsiteY0" fmla="*/ 0 h 25380"/>
              <a:gd name="connsiteX1" fmla="*/ 5081 w 5081"/>
              <a:gd name="connsiteY1" fmla="*/ 0 h 25380"/>
              <a:gd name="connsiteX2" fmla="*/ 5081 w 5081"/>
              <a:gd name="connsiteY2" fmla="*/ 25380 h 25380"/>
              <a:gd name="connsiteX3" fmla="*/ 0 w 5081"/>
              <a:gd name="connsiteY3" fmla="*/ 25380 h 25380"/>
              <a:gd name="connsiteX4" fmla="*/ 0 w 5081"/>
              <a:gd name="connsiteY4" fmla="*/ 0 h 253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81" h="25380">
                <a:moveTo>
                  <a:pt x="0" y="0"/>
                </a:moveTo>
                <a:lnTo>
                  <a:pt x="5081" y="0"/>
                </a:lnTo>
                <a:lnTo>
                  <a:pt x="5081" y="25380"/>
                </a:lnTo>
                <a:lnTo>
                  <a:pt x="0" y="2538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1269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rtl="0"/>
            <a:endParaRPr lang="ru-RU" noProof="0" dirty="0"/>
          </a:p>
        </p:txBody>
      </p:sp>
      <p:sp>
        <p:nvSpPr>
          <p:cNvPr id="30" name="Полилиния: фигура 29">
            <a:extLst>
              <a:ext uri="{FF2B5EF4-FFF2-40B4-BE49-F238E27FC236}">
                <a16:creationId xmlns:a16="http://schemas.microsoft.com/office/drawing/2014/main" xmlns="" id="{ECF16C35-4A81-4062-808C-7697AF0FD6F5}"/>
              </a:ext>
            </a:extLst>
          </p:cNvPr>
          <p:cNvSpPr/>
          <p:nvPr/>
        </p:nvSpPr>
        <p:spPr>
          <a:xfrm>
            <a:off x="3905233" y="4922854"/>
            <a:ext cx="8286767" cy="513089"/>
          </a:xfrm>
          <a:custGeom>
            <a:avLst/>
            <a:gdLst>
              <a:gd name="connsiteX0" fmla="*/ 4615 w 8286767"/>
              <a:gd name="connsiteY0" fmla="*/ 0 h 513089"/>
              <a:gd name="connsiteX1" fmla="*/ 30056 w 8286767"/>
              <a:gd name="connsiteY1" fmla="*/ 0 h 513089"/>
              <a:gd name="connsiteX2" fmla="*/ 27385 w 8286767"/>
              <a:gd name="connsiteY2" fmla="*/ 5967 h 513089"/>
              <a:gd name="connsiteX3" fmla="*/ 12690 w 8286767"/>
              <a:gd name="connsiteY3" fmla="*/ 120958 h 513089"/>
              <a:gd name="connsiteX4" fmla="*/ 12690 w 8286767"/>
              <a:gd name="connsiteY4" fmla="*/ 134918 h 513089"/>
              <a:gd name="connsiteX5" fmla="*/ 368018 w 8286767"/>
              <a:gd name="connsiteY5" fmla="*/ 488977 h 513089"/>
              <a:gd name="connsiteX6" fmla="*/ 8286767 w 8286767"/>
              <a:gd name="connsiteY6" fmla="*/ 488977 h 513089"/>
              <a:gd name="connsiteX7" fmla="*/ 8286767 w 8286767"/>
              <a:gd name="connsiteY7" fmla="*/ 513089 h 513089"/>
              <a:gd name="connsiteX8" fmla="*/ 368018 w 8286767"/>
              <a:gd name="connsiteY8" fmla="*/ 513089 h 513089"/>
              <a:gd name="connsiteX9" fmla="*/ 0 w 8286767"/>
              <a:gd name="connsiteY9" fmla="*/ 225019 h 513089"/>
              <a:gd name="connsiteX10" fmla="*/ 0 w 8286767"/>
              <a:gd name="connsiteY10" fmla="*/ 11822 h 513089"/>
              <a:gd name="connsiteX11" fmla="*/ 4615 w 8286767"/>
              <a:gd name="connsiteY11" fmla="*/ 0 h 513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8286767" h="513089">
                <a:moveTo>
                  <a:pt x="4615" y="0"/>
                </a:moveTo>
                <a:lnTo>
                  <a:pt x="30056" y="0"/>
                </a:lnTo>
                <a:lnTo>
                  <a:pt x="27385" y="5967"/>
                </a:lnTo>
                <a:cubicBezTo>
                  <a:pt x="18024" y="39383"/>
                  <a:pt x="12690" y="77494"/>
                  <a:pt x="12690" y="120958"/>
                </a:cubicBezTo>
                <a:lnTo>
                  <a:pt x="12690" y="134918"/>
                </a:lnTo>
                <a:cubicBezTo>
                  <a:pt x="12690" y="150146"/>
                  <a:pt x="17766" y="488977"/>
                  <a:pt x="368018" y="488977"/>
                </a:cubicBezTo>
                <a:lnTo>
                  <a:pt x="8286767" y="488977"/>
                </a:lnTo>
                <a:lnTo>
                  <a:pt x="8286767" y="513089"/>
                </a:lnTo>
                <a:lnTo>
                  <a:pt x="368018" y="513089"/>
                </a:lnTo>
                <a:cubicBezTo>
                  <a:pt x="110405" y="513089"/>
                  <a:pt x="26649" y="336694"/>
                  <a:pt x="0" y="225019"/>
                </a:cubicBezTo>
                <a:lnTo>
                  <a:pt x="0" y="11822"/>
                </a:lnTo>
                <a:lnTo>
                  <a:pt x="4615" y="0"/>
                </a:lnTo>
                <a:close/>
              </a:path>
            </a:pathLst>
          </a:custGeom>
          <a:solidFill>
            <a:schemeClr val="bg1"/>
          </a:solidFill>
          <a:ln w="1269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rtl="0"/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1397046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, подзаголовок, содержимое и изображ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Рисунок 25">
            <a:extLst>
              <a:ext uri="{FF2B5EF4-FFF2-40B4-BE49-F238E27FC236}">
                <a16:creationId xmlns:a16="http://schemas.microsoft.com/office/drawing/2014/main" xmlns="" id="{5A97CE06-9ECC-4438-8B22-B58B27F2B5FA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396781" y="0"/>
            <a:ext cx="3894833" cy="5656330"/>
          </a:xfrm>
          <a:custGeom>
            <a:avLst/>
            <a:gdLst>
              <a:gd name="connsiteX0" fmla="*/ 691654 w 3894833"/>
              <a:gd name="connsiteY0" fmla="*/ 0 h 5656330"/>
              <a:gd name="connsiteX1" fmla="*/ 925166 w 3894833"/>
              <a:gd name="connsiteY1" fmla="*/ 0 h 5656330"/>
              <a:gd name="connsiteX2" fmla="*/ 925166 w 3894833"/>
              <a:gd name="connsiteY2" fmla="*/ 1025424 h 5656330"/>
              <a:gd name="connsiteX3" fmla="*/ 1184060 w 3894833"/>
              <a:gd name="connsiteY3" fmla="*/ 1289394 h 5656330"/>
              <a:gd name="connsiteX4" fmla="*/ 1194212 w 3894833"/>
              <a:gd name="connsiteY4" fmla="*/ 1289394 h 5656330"/>
              <a:gd name="connsiteX5" fmla="*/ 1453107 w 3894833"/>
              <a:gd name="connsiteY5" fmla="*/ 1025424 h 5656330"/>
              <a:gd name="connsiteX6" fmla="*/ 1453107 w 3894833"/>
              <a:gd name="connsiteY6" fmla="*/ 0 h 5656330"/>
              <a:gd name="connsiteX7" fmla="*/ 3894833 w 3894833"/>
              <a:gd name="connsiteY7" fmla="*/ 0 h 5656330"/>
              <a:gd name="connsiteX8" fmla="*/ 3894833 w 3894833"/>
              <a:gd name="connsiteY8" fmla="*/ 3731122 h 5656330"/>
              <a:gd name="connsiteX9" fmla="*/ 2110494 w 3894833"/>
              <a:gd name="connsiteY9" fmla="*/ 5656330 h 5656330"/>
              <a:gd name="connsiteX10" fmla="*/ 1842717 w 3894833"/>
              <a:gd name="connsiteY10" fmla="*/ 5656330 h 5656330"/>
              <a:gd name="connsiteX11" fmla="*/ 0 w 3894833"/>
              <a:gd name="connsiteY11" fmla="*/ 3731122 h 5656330"/>
              <a:gd name="connsiteX12" fmla="*/ 0 w 3894833"/>
              <a:gd name="connsiteY12" fmla="*/ 2120572 h 5656330"/>
              <a:gd name="connsiteX13" fmla="*/ 7266 w 3894833"/>
              <a:gd name="connsiteY13" fmla="*/ 2123266 h 5656330"/>
              <a:gd name="connsiteX14" fmla="*/ 171328 w 3894833"/>
              <a:gd name="connsiteY14" fmla="*/ 2144761 h 5656330"/>
              <a:gd name="connsiteX15" fmla="*/ 189095 w 3894833"/>
              <a:gd name="connsiteY15" fmla="*/ 2144761 h 5656330"/>
              <a:gd name="connsiteX16" fmla="*/ 691654 w 3894833"/>
              <a:gd name="connsiteY16" fmla="*/ 1639663 h 5656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894833" h="5656330">
                <a:moveTo>
                  <a:pt x="691654" y="0"/>
                </a:moveTo>
                <a:lnTo>
                  <a:pt x="925166" y="0"/>
                </a:lnTo>
                <a:lnTo>
                  <a:pt x="925166" y="1025424"/>
                </a:lnTo>
                <a:cubicBezTo>
                  <a:pt x="925166" y="1025424"/>
                  <a:pt x="925166" y="1289394"/>
                  <a:pt x="1184060" y="1289394"/>
                </a:cubicBezTo>
                <a:lnTo>
                  <a:pt x="1194212" y="1289394"/>
                </a:lnTo>
                <a:cubicBezTo>
                  <a:pt x="1194212" y="1289394"/>
                  <a:pt x="1453107" y="1289394"/>
                  <a:pt x="1453107" y="1025424"/>
                </a:cubicBezTo>
                <a:lnTo>
                  <a:pt x="1453107" y="0"/>
                </a:lnTo>
                <a:lnTo>
                  <a:pt x="3894833" y="0"/>
                </a:lnTo>
                <a:lnTo>
                  <a:pt x="3894833" y="3731122"/>
                </a:lnTo>
                <a:cubicBezTo>
                  <a:pt x="3894833" y="3731122"/>
                  <a:pt x="3894833" y="5562417"/>
                  <a:pt x="2110494" y="5656330"/>
                </a:cubicBezTo>
                <a:lnTo>
                  <a:pt x="1842717" y="5656330"/>
                </a:lnTo>
                <a:cubicBezTo>
                  <a:pt x="1467066" y="5628410"/>
                  <a:pt x="0" y="5413934"/>
                  <a:pt x="0" y="3731122"/>
                </a:cubicBezTo>
                <a:lnTo>
                  <a:pt x="0" y="2120572"/>
                </a:lnTo>
                <a:lnTo>
                  <a:pt x="7266" y="2123266"/>
                </a:lnTo>
                <a:cubicBezTo>
                  <a:pt x="54929" y="2136948"/>
                  <a:pt x="109301" y="2144761"/>
                  <a:pt x="171328" y="2144761"/>
                </a:cubicBezTo>
                <a:lnTo>
                  <a:pt x="189095" y="2144761"/>
                </a:lnTo>
                <a:cubicBezTo>
                  <a:pt x="194172" y="2144761"/>
                  <a:pt x="691654" y="2138415"/>
                  <a:pt x="691654" y="1639663"/>
                </a:cubicBezTo>
                <a:close/>
              </a:path>
            </a:pathLst>
          </a:custGeom>
        </p:spPr>
        <p:txBody>
          <a:bodyPr wrap="square" rtlCol="0" anchor="ctr" anchorCtr="0">
            <a:noAutofit/>
          </a:bodyPr>
          <a:lstStyle>
            <a:lvl1pPr marL="0" indent="0" algn="ctr">
              <a:buNone/>
              <a:defRPr sz="1400"/>
            </a:lvl1pPr>
          </a:lstStyle>
          <a:p>
            <a:pPr rtl="0"/>
            <a:r>
              <a:rPr lang="ru-RU" noProof="0"/>
              <a:t>Вставка рисунка</a:t>
            </a:r>
            <a:endParaRPr lang="ru-RU" noProof="0" dirty="0"/>
          </a:p>
        </p:txBody>
      </p:sp>
      <p:sp>
        <p:nvSpPr>
          <p:cNvPr id="24" name="Овал 23">
            <a:extLst>
              <a:ext uri="{FF2B5EF4-FFF2-40B4-BE49-F238E27FC236}">
                <a16:creationId xmlns:a16="http://schemas.microsoft.com/office/drawing/2014/main" xmlns="" id="{CE8B26E3-C9CA-4CFF-8221-19518F497FF4}"/>
              </a:ext>
            </a:extLst>
          </p:cNvPr>
          <p:cNvSpPr/>
          <p:nvPr userDrawn="1"/>
        </p:nvSpPr>
        <p:spPr>
          <a:xfrm>
            <a:off x="10893420" y="5803030"/>
            <a:ext cx="385200" cy="3852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5" name="Графический объект 12">
            <a:extLst>
              <a:ext uri="{FF2B5EF4-FFF2-40B4-BE49-F238E27FC236}">
                <a16:creationId xmlns:a16="http://schemas.microsoft.com/office/drawing/2014/main" xmlns="" id="{A9957602-C843-44E0-A93F-66AF5A6A0F0A}"/>
              </a:ext>
            </a:extLst>
          </p:cNvPr>
          <p:cNvSpPr/>
          <p:nvPr userDrawn="1"/>
        </p:nvSpPr>
        <p:spPr>
          <a:xfrm>
            <a:off x="11334292" y="5787811"/>
            <a:ext cx="870509" cy="409651"/>
          </a:xfrm>
          <a:custGeom>
            <a:avLst/>
            <a:gdLst>
              <a:gd name="connsiteX0" fmla="*/ 203546 w 870509"/>
              <a:gd name="connsiteY0" fmla="*/ 400690 h 409651"/>
              <a:gd name="connsiteX1" fmla="*/ 860268 w 870509"/>
              <a:gd name="connsiteY1" fmla="*/ 400690 h 409651"/>
              <a:gd name="connsiteX2" fmla="*/ 860268 w 870509"/>
              <a:gd name="connsiteY2" fmla="*/ 12802 h 409651"/>
              <a:gd name="connsiteX3" fmla="*/ 203546 w 870509"/>
              <a:gd name="connsiteY3" fmla="*/ 12802 h 409651"/>
              <a:gd name="connsiteX4" fmla="*/ 12802 w 870509"/>
              <a:gd name="connsiteY4" fmla="*/ 203545 h 409651"/>
              <a:gd name="connsiteX5" fmla="*/ 12802 w 870509"/>
              <a:gd name="connsiteY5" fmla="*/ 211226 h 409651"/>
              <a:gd name="connsiteX6" fmla="*/ 203546 w 870509"/>
              <a:gd name="connsiteY6" fmla="*/ 400690 h 4096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70509" h="409651">
                <a:moveTo>
                  <a:pt x="203546" y="400690"/>
                </a:moveTo>
                <a:lnTo>
                  <a:pt x="860268" y="400690"/>
                </a:lnTo>
                <a:lnTo>
                  <a:pt x="860268" y="12802"/>
                </a:lnTo>
                <a:lnTo>
                  <a:pt x="203546" y="12802"/>
                </a:lnTo>
                <a:cubicBezTo>
                  <a:pt x="203546" y="12802"/>
                  <a:pt x="12802" y="12802"/>
                  <a:pt x="12802" y="203545"/>
                </a:cubicBezTo>
                <a:lnTo>
                  <a:pt x="12802" y="211226"/>
                </a:lnTo>
                <a:cubicBezTo>
                  <a:pt x="12802" y="209946"/>
                  <a:pt x="12802" y="400690"/>
                  <a:pt x="203546" y="400690"/>
                </a:cubicBezTo>
                <a:close/>
              </a:path>
            </a:pathLst>
          </a:custGeom>
          <a:gradFill flip="none" rotWithShape="1">
            <a:gsLst>
              <a:gs pos="12000">
                <a:schemeClr val="accent1"/>
              </a:gs>
              <a:gs pos="100000">
                <a:schemeClr val="accent3"/>
              </a:gs>
            </a:gsLst>
            <a:lin ang="0" scaled="1"/>
            <a:tileRect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242568A-7F20-40F2-9490-E3BC7466DA0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10023" y="908050"/>
            <a:ext cx="4503295" cy="782638"/>
          </a:xfrm>
        </p:spPr>
        <p:txBody>
          <a:bodyPr rtlCol="0"/>
          <a:lstStyle>
            <a:lvl1pPr>
              <a:defRPr/>
            </a:lvl1pPr>
          </a:lstStyle>
          <a:p>
            <a:pPr rtl="0"/>
            <a:r>
              <a:rPr lang="ru-RU" noProof="0" dirty="0"/>
              <a:t>РАЗМЕТКА ТЕКСТА 02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AC6F89F8-3E24-406D-9C49-00E6E47E4A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ДД.ММ.20XX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4392DBDA-ED00-4248-AC6D-0CE0B821B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12290" y="5797769"/>
            <a:ext cx="3908793" cy="365125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EC2B5F97-2F18-4EF2-9CBC-AAAB9FF4CC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495E168-DA5E-4888-8D8A-92B118324C14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10" name="Полилиния: фигура 9">
            <a:extLst>
              <a:ext uri="{FF2B5EF4-FFF2-40B4-BE49-F238E27FC236}">
                <a16:creationId xmlns:a16="http://schemas.microsoft.com/office/drawing/2014/main" xmlns="" id="{7492975F-6F5D-4157-A751-54BACCCF1800}"/>
              </a:ext>
            </a:extLst>
          </p:cNvPr>
          <p:cNvSpPr/>
          <p:nvPr/>
        </p:nvSpPr>
        <p:spPr>
          <a:xfrm>
            <a:off x="5492146" y="-12675"/>
            <a:ext cx="545708" cy="3819957"/>
          </a:xfrm>
          <a:custGeom>
            <a:avLst/>
            <a:gdLst>
              <a:gd name="connsiteX0" fmla="*/ 12675 w 545708"/>
              <a:gd name="connsiteY0" fmla="*/ 12675 h 3819957"/>
              <a:gd name="connsiteX1" fmla="*/ 12675 w 545708"/>
              <a:gd name="connsiteY1" fmla="*/ 3550894 h 3819957"/>
              <a:gd name="connsiteX2" fmla="*/ 271569 w 545708"/>
              <a:gd name="connsiteY2" fmla="*/ 3814865 h 3819957"/>
              <a:gd name="connsiteX3" fmla="*/ 281722 w 545708"/>
              <a:gd name="connsiteY3" fmla="*/ 3814865 h 3819957"/>
              <a:gd name="connsiteX4" fmla="*/ 540616 w 545708"/>
              <a:gd name="connsiteY4" fmla="*/ 3550894 h 3819957"/>
              <a:gd name="connsiteX5" fmla="*/ 540616 w 545708"/>
              <a:gd name="connsiteY5" fmla="*/ 12675 h 3819957"/>
              <a:gd name="connsiteX6" fmla="*/ 12675 w 545708"/>
              <a:gd name="connsiteY6" fmla="*/ 12675 h 38199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45708" h="3819957">
                <a:moveTo>
                  <a:pt x="12675" y="12675"/>
                </a:moveTo>
                <a:lnTo>
                  <a:pt x="12675" y="3550894"/>
                </a:lnTo>
                <a:cubicBezTo>
                  <a:pt x="12675" y="3550894"/>
                  <a:pt x="12675" y="3814865"/>
                  <a:pt x="271569" y="3814865"/>
                </a:cubicBezTo>
                <a:lnTo>
                  <a:pt x="281722" y="3814865"/>
                </a:lnTo>
                <a:cubicBezTo>
                  <a:pt x="281722" y="3814865"/>
                  <a:pt x="540616" y="3814865"/>
                  <a:pt x="540616" y="3550894"/>
                </a:cubicBezTo>
                <a:lnTo>
                  <a:pt x="540616" y="12675"/>
                </a:lnTo>
                <a:lnTo>
                  <a:pt x="12675" y="12675"/>
                </a:lnTo>
                <a:close/>
              </a:path>
            </a:pathLst>
          </a:custGeom>
          <a:solidFill>
            <a:schemeClr val="accent1"/>
          </a:solidFill>
          <a:ln w="12684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13" name="Полилиния: Фигура 12">
            <a:extLst>
              <a:ext uri="{FF2B5EF4-FFF2-40B4-BE49-F238E27FC236}">
                <a16:creationId xmlns:a16="http://schemas.microsoft.com/office/drawing/2014/main" xmlns="" id="{6C50EDEB-35C1-4DED-A608-A0EAA8DE5404}"/>
              </a:ext>
            </a:extLst>
          </p:cNvPr>
          <p:cNvSpPr/>
          <p:nvPr/>
        </p:nvSpPr>
        <p:spPr>
          <a:xfrm>
            <a:off x="5479455" y="-12675"/>
            <a:ext cx="571090" cy="3832648"/>
          </a:xfrm>
          <a:custGeom>
            <a:avLst/>
            <a:gdLst>
              <a:gd name="connsiteX0" fmla="*/ 540616 w 571089"/>
              <a:gd name="connsiteY0" fmla="*/ 12675 h 3832648"/>
              <a:gd name="connsiteX1" fmla="*/ 540616 w 571089"/>
              <a:gd name="connsiteY1" fmla="*/ 3550894 h 3832648"/>
              <a:gd name="connsiteX2" fmla="*/ 294413 w 571089"/>
              <a:gd name="connsiteY2" fmla="*/ 3802174 h 3832648"/>
              <a:gd name="connsiteX3" fmla="*/ 284260 w 571089"/>
              <a:gd name="connsiteY3" fmla="*/ 3802174 h 3832648"/>
              <a:gd name="connsiteX4" fmla="*/ 38056 w 571089"/>
              <a:gd name="connsiteY4" fmla="*/ 3550894 h 3832648"/>
              <a:gd name="connsiteX5" fmla="*/ 38056 w 571089"/>
              <a:gd name="connsiteY5" fmla="*/ 12675 h 3832648"/>
              <a:gd name="connsiteX6" fmla="*/ 12675 w 571089"/>
              <a:gd name="connsiteY6" fmla="*/ 12675 h 3832648"/>
              <a:gd name="connsiteX7" fmla="*/ 12675 w 571089"/>
              <a:gd name="connsiteY7" fmla="*/ 3550894 h 3832648"/>
              <a:gd name="connsiteX8" fmla="*/ 284260 w 571089"/>
              <a:gd name="connsiteY8" fmla="*/ 3827556 h 3832648"/>
              <a:gd name="connsiteX9" fmla="*/ 294413 w 571089"/>
              <a:gd name="connsiteY9" fmla="*/ 3827556 h 3832648"/>
              <a:gd name="connsiteX10" fmla="*/ 565998 w 571089"/>
              <a:gd name="connsiteY10" fmla="*/ 3550894 h 3832648"/>
              <a:gd name="connsiteX11" fmla="*/ 565998 w 571089"/>
              <a:gd name="connsiteY11" fmla="*/ 12675 h 3832648"/>
              <a:gd name="connsiteX12" fmla="*/ 540616 w 571089"/>
              <a:gd name="connsiteY12" fmla="*/ 12675 h 3832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71089" h="3832648">
                <a:moveTo>
                  <a:pt x="540616" y="12675"/>
                </a:moveTo>
                <a:lnTo>
                  <a:pt x="540616" y="3550894"/>
                </a:lnTo>
                <a:cubicBezTo>
                  <a:pt x="540616" y="3798367"/>
                  <a:pt x="304565" y="3802174"/>
                  <a:pt x="294413" y="3802174"/>
                </a:cubicBezTo>
                <a:lnTo>
                  <a:pt x="284260" y="3802174"/>
                </a:lnTo>
                <a:cubicBezTo>
                  <a:pt x="41864" y="3802174"/>
                  <a:pt x="38056" y="3561047"/>
                  <a:pt x="38056" y="3550894"/>
                </a:cubicBezTo>
                <a:lnTo>
                  <a:pt x="38056" y="12675"/>
                </a:lnTo>
                <a:lnTo>
                  <a:pt x="12675" y="12675"/>
                </a:lnTo>
                <a:lnTo>
                  <a:pt x="12675" y="3550894"/>
                </a:lnTo>
                <a:cubicBezTo>
                  <a:pt x="12675" y="3553433"/>
                  <a:pt x="15213" y="3827556"/>
                  <a:pt x="284260" y="3827556"/>
                </a:cubicBezTo>
                <a:lnTo>
                  <a:pt x="294413" y="3827556"/>
                </a:lnTo>
                <a:cubicBezTo>
                  <a:pt x="296951" y="3827556"/>
                  <a:pt x="565998" y="3825017"/>
                  <a:pt x="565998" y="3550894"/>
                </a:cubicBezTo>
                <a:lnTo>
                  <a:pt x="565998" y="12675"/>
                </a:lnTo>
                <a:lnTo>
                  <a:pt x="540616" y="12675"/>
                </a:lnTo>
                <a:close/>
              </a:path>
            </a:pathLst>
          </a:custGeom>
          <a:solidFill>
            <a:schemeClr val="bg1"/>
          </a:solidFill>
          <a:ln w="12684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16" name="Текст 14">
            <a:extLst>
              <a:ext uri="{FF2B5EF4-FFF2-40B4-BE49-F238E27FC236}">
                <a16:creationId xmlns:a16="http://schemas.microsoft.com/office/drawing/2014/main" xmlns="" id="{F469DEB5-CC79-4D71-8360-0B10B34244B7}"/>
              </a:ext>
            </a:extLst>
          </p:cNvPr>
          <p:cNvSpPr>
            <a:spLocks noGrp="1"/>
          </p:cNvSpPr>
          <p:nvPr userDrawn="1">
            <p:ph type="body" sz="quarter" idx="13"/>
          </p:nvPr>
        </p:nvSpPr>
        <p:spPr>
          <a:xfrm>
            <a:off x="6910023" y="2050475"/>
            <a:ext cx="4548187" cy="639683"/>
          </a:xfrm>
        </p:spPr>
        <p:txBody>
          <a:bodyPr rtlCol="0">
            <a:normAutofit/>
          </a:bodyPr>
          <a:lstStyle>
            <a:lvl1pPr marL="0" indent="0">
              <a:buNone/>
              <a:defRPr sz="1800" b="1" i="0"/>
            </a:lvl1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17" name="Текст 14">
            <a:extLst>
              <a:ext uri="{FF2B5EF4-FFF2-40B4-BE49-F238E27FC236}">
                <a16:creationId xmlns:a16="http://schemas.microsoft.com/office/drawing/2014/main" xmlns="" id="{9EE0722D-F13C-4FFB-9E31-CC024B92E6CD}"/>
              </a:ext>
            </a:extLst>
          </p:cNvPr>
          <p:cNvSpPr>
            <a:spLocks noGrp="1"/>
          </p:cNvSpPr>
          <p:nvPr userDrawn="1">
            <p:ph type="body" sz="quarter" idx="14"/>
          </p:nvPr>
        </p:nvSpPr>
        <p:spPr>
          <a:xfrm>
            <a:off x="6910023" y="2839714"/>
            <a:ext cx="4548187" cy="2916952"/>
          </a:xfrm>
        </p:spPr>
        <p:txBody>
          <a:bodyPr rtlCol="0">
            <a:normAutofit/>
          </a:bodyPr>
          <a:lstStyle>
            <a:lvl1pPr marL="180000" indent="-180000">
              <a:spcBef>
                <a:spcPts val="600"/>
              </a:spcBef>
              <a:buClr>
                <a:schemeClr val="accent3"/>
              </a:buClr>
              <a:buFont typeface="Arial" panose="020B0604020202020204" pitchFamily="34" charset="0"/>
              <a:buChar char="•"/>
              <a:defRPr sz="1400" b="0" i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3" name="Графический объект 22">
            <a:extLst>
              <a:ext uri="{FF2B5EF4-FFF2-40B4-BE49-F238E27FC236}">
                <a16:creationId xmlns:a16="http://schemas.microsoft.com/office/drawing/2014/main" xmlns="" id="{827885C7-FA6F-4513-83BC-BEAD42F63D5B}"/>
              </a:ext>
            </a:extLst>
          </p:cNvPr>
          <p:cNvSpPr/>
          <p:nvPr userDrawn="1"/>
        </p:nvSpPr>
        <p:spPr>
          <a:xfrm>
            <a:off x="6981946" y="1726672"/>
            <a:ext cx="4680000" cy="165305"/>
          </a:xfrm>
          <a:custGeom>
            <a:avLst/>
            <a:gdLst>
              <a:gd name="connsiteX0" fmla="*/ 3700149 w 3785313"/>
              <a:gd name="connsiteY0" fmla="*/ 162194 h 165304"/>
              <a:gd name="connsiteX1" fmla="*/ 92020 w 3785313"/>
              <a:gd name="connsiteY1" fmla="*/ 162194 h 165304"/>
              <a:gd name="connsiteX2" fmla="*/ 14166 w 3785313"/>
              <a:gd name="connsiteY2" fmla="*/ 87171 h 165304"/>
              <a:gd name="connsiteX3" fmla="*/ 14166 w 3785313"/>
              <a:gd name="connsiteY3" fmla="*/ 87171 h 165304"/>
              <a:gd name="connsiteX4" fmla="*/ 92020 w 3785313"/>
              <a:gd name="connsiteY4" fmla="*/ 13420 h 165304"/>
              <a:gd name="connsiteX5" fmla="*/ 3698806 w 3785313"/>
              <a:gd name="connsiteY5" fmla="*/ 13420 h 165304"/>
              <a:gd name="connsiteX6" fmla="*/ 3776660 w 3785313"/>
              <a:gd name="connsiteY6" fmla="*/ 87171 h 165304"/>
              <a:gd name="connsiteX7" fmla="*/ 3776660 w 3785313"/>
              <a:gd name="connsiteY7" fmla="*/ 87171 h 165304"/>
              <a:gd name="connsiteX8" fmla="*/ 3700149 w 3785313"/>
              <a:gd name="connsiteY8" fmla="*/ 162194 h 1653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785313" h="165304">
                <a:moveTo>
                  <a:pt x="3700149" y="162194"/>
                </a:moveTo>
                <a:lnTo>
                  <a:pt x="92020" y="162194"/>
                </a:lnTo>
                <a:cubicBezTo>
                  <a:pt x="49066" y="162194"/>
                  <a:pt x="14166" y="127861"/>
                  <a:pt x="14166" y="87171"/>
                </a:cubicBezTo>
                <a:lnTo>
                  <a:pt x="14166" y="87171"/>
                </a:lnTo>
                <a:cubicBezTo>
                  <a:pt x="14166" y="46481"/>
                  <a:pt x="49066" y="13420"/>
                  <a:pt x="92020" y="13420"/>
                </a:cubicBezTo>
                <a:lnTo>
                  <a:pt x="3698806" y="13420"/>
                </a:lnTo>
                <a:cubicBezTo>
                  <a:pt x="3741760" y="13420"/>
                  <a:pt x="3776660" y="46481"/>
                  <a:pt x="3776660" y="87171"/>
                </a:cubicBezTo>
                <a:lnTo>
                  <a:pt x="3776660" y="87171"/>
                </a:lnTo>
                <a:cubicBezTo>
                  <a:pt x="3778002" y="127861"/>
                  <a:pt x="3743102" y="162194"/>
                  <a:pt x="3700149" y="162194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3"/>
              </a:gs>
            </a:gsLst>
            <a:lin ang="0" scaled="1"/>
          </a:gradFill>
          <a:ln w="13403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22" name="Полилиния: Форма 21">
            <a:extLst>
              <a:ext uri="{FF2B5EF4-FFF2-40B4-BE49-F238E27FC236}">
                <a16:creationId xmlns:a16="http://schemas.microsoft.com/office/drawing/2014/main" xmlns="" id="{30961087-B677-45AC-8D02-FEE615D17609}"/>
              </a:ext>
            </a:extLst>
          </p:cNvPr>
          <p:cNvSpPr/>
          <p:nvPr userDrawn="1"/>
        </p:nvSpPr>
        <p:spPr>
          <a:xfrm>
            <a:off x="1069371" y="-12675"/>
            <a:ext cx="1002580" cy="2144760"/>
          </a:xfrm>
          <a:custGeom>
            <a:avLst/>
            <a:gdLst>
              <a:gd name="connsiteX0" fmla="*/ 12675 w 1002580"/>
              <a:gd name="connsiteY0" fmla="*/ 12675 h 2144760"/>
              <a:gd name="connsiteX1" fmla="*/ 12675 w 1002580"/>
              <a:gd name="connsiteY1" fmla="*/ 1652337 h 2144760"/>
              <a:gd name="connsiteX2" fmla="*/ 498736 w 1002580"/>
              <a:gd name="connsiteY2" fmla="*/ 2139668 h 2144760"/>
              <a:gd name="connsiteX3" fmla="*/ 516503 w 1002580"/>
              <a:gd name="connsiteY3" fmla="*/ 2139668 h 2144760"/>
              <a:gd name="connsiteX4" fmla="*/ 1002564 w 1002580"/>
              <a:gd name="connsiteY4" fmla="*/ 1652337 h 2144760"/>
              <a:gd name="connsiteX5" fmla="*/ 1002564 w 1002580"/>
              <a:gd name="connsiteY5" fmla="*/ 12675 h 2144760"/>
              <a:gd name="connsiteX6" fmla="*/ 12675 w 1002580"/>
              <a:gd name="connsiteY6" fmla="*/ 12675 h 2144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02580" h="2144760">
                <a:moveTo>
                  <a:pt x="12675" y="12675"/>
                </a:moveTo>
                <a:lnTo>
                  <a:pt x="12675" y="1652337"/>
                </a:lnTo>
                <a:cubicBezTo>
                  <a:pt x="12675" y="1652337"/>
                  <a:pt x="12675" y="2139668"/>
                  <a:pt x="498736" y="2139668"/>
                </a:cubicBezTo>
                <a:lnTo>
                  <a:pt x="516503" y="2139668"/>
                </a:lnTo>
                <a:cubicBezTo>
                  <a:pt x="516503" y="2139668"/>
                  <a:pt x="1002564" y="2139668"/>
                  <a:pt x="1002564" y="1652337"/>
                </a:cubicBezTo>
                <a:lnTo>
                  <a:pt x="1002564" y="12675"/>
                </a:lnTo>
                <a:lnTo>
                  <a:pt x="12675" y="12675"/>
                </a:lnTo>
                <a:close/>
              </a:path>
            </a:pathLst>
          </a:custGeom>
          <a:solidFill>
            <a:schemeClr val="accent3"/>
          </a:solidFill>
          <a:ln w="12684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8802977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 с содержимы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Рисунок 41">
            <a:extLst>
              <a:ext uri="{FF2B5EF4-FFF2-40B4-BE49-F238E27FC236}">
                <a16:creationId xmlns:a16="http://schemas.microsoft.com/office/drawing/2014/main" xmlns="" id="{D6E0F90B-941A-45B6-85DA-E0D4E7977CD8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5771770" y="1483675"/>
            <a:ext cx="6421408" cy="3438427"/>
          </a:xfrm>
          <a:custGeom>
            <a:avLst/>
            <a:gdLst>
              <a:gd name="connsiteX0" fmla="*/ 1709168 w 6421408"/>
              <a:gd name="connsiteY0" fmla="*/ 0 h 3438427"/>
              <a:gd name="connsiteX1" fmla="*/ 6421408 w 6421408"/>
              <a:gd name="connsiteY1" fmla="*/ 0 h 3438427"/>
              <a:gd name="connsiteX2" fmla="*/ 6421408 w 6421408"/>
              <a:gd name="connsiteY2" fmla="*/ 280430 h 3438427"/>
              <a:gd name="connsiteX3" fmla="*/ 5507320 w 6421408"/>
              <a:gd name="connsiteY3" fmla="*/ 280430 h 3438427"/>
              <a:gd name="connsiteX4" fmla="*/ 5322477 w 6421408"/>
              <a:gd name="connsiteY4" fmla="*/ 461067 h 3438427"/>
              <a:gd name="connsiteX5" fmla="*/ 5322477 w 6421408"/>
              <a:gd name="connsiteY5" fmla="*/ 467384 h 3438427"/>
              <a:gd name="connsiteX6" fmla="*/ 5507320 w 6421408"/>
              <a:gd name="connsiteY6" fmla="*/ 648021 h 3438427"/>
              <a:gd name="connsiteX7" fmla="*/ 6421408 w 6421408"/>
              <a:gd name="connsiteY7" fmla="*/ 648021 h 3438427"/>
              <a:gd name="connsiteX8" fmla="*/ 6421408 w 6421408"/>
              <a:gd name="connsiteY8" fmla="*/ 2672927 h 3438427"/>
              <a:gd name="connsiteX9" fmla="*/ 4918005 w 6421408"/>
              <a:gd name="connsiteY9" fmla="*/ 2672927 h 3438427"/>
              <a:gd name="connsiteX10" fmla="*/ 4642006 w 6421408"/>
              <a:gd name="connsiteY10" fmla="*/ 2943252 h 3438427"/>
              <a:gd name="connsiteX11" fmla="*/ 4642006 w 6421408"/>
              <a:gd name="connsiteY11" fmla="*/ 2949569 h 3438427"/>
              <a:gd name="connsiteX12" fmla="*/ 3297460 w 6421408"/>
              <a:gd name="connsiteY12" fmla="*/ 2949569 h 3438427"/>
              <a:gd name="connsiteX13" fmla="*/ 2831554 w 6421408"/>
              <a:gd name="connsiteY13" fmla="*/ 3411899 h 3438427"/>
              <a:gd name="connsiteX14" fmla="*/ 2831554 w 6421408"/>
              <a:gd name="connsiteY14" fmla="*/ 3428320 h 3438427"/>
              <a:gd name="connsiteX15" fmla="*/ 2831723 w 6421408"/>
              <a:gd name="connsiteY15" fmla="*/ 3434345 h 3438427"/>
              <a:gd name="connsiteX16" fmla="*/ 2831976 w 6421408"/>
              <a:gd name="connsiteY16" fmla="*/ 3438427 h 3438427"/>
              <a:gd name="connsiteX17" fmla="*/ 1709168 w 6421408"/>
              <a:gd name="connsiteY17" fmla="*/ 3438427 h 3438427"/>
              <a:gd name="connsiteX18" fmla="*/ 0 w 6421408"/>
              <a:gd name="connsiteY18" fmla="*/ 1733109 h 3438427"/>
              <a:gd name="connsiteX19" fmla="*/ 0 w 6421408"/>
              <a:gd name="connsiteY19" fmla="*/ 1705319 h 3438427"/>
              <a:gd name="connsiteX20" fmla="*/ 1709168 w 6421408"/>
              <a:gd name="connsiteY20" fmla="*/ 0 h 34384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6421408" h="3438427">
                <a:moveTo>
                  <a:pt x="1709168" y="0"/>
                </a:moveTo>
                <a:lnTo>
                  <a:pt x="6421408" y="0"/>
                </a:lnTo>
                <a:lnTo>
                  <a:pt x="6421408" y="280430"/>
                </a:lnTo>
                <a:lnTo>
                  <a:pt x="5507320" y="280430"/>
                </a:lnTo>
                <a:cubicBezTo>
                  <a:pt x="5507320" y="280430"/>
                  <a:pt x="5322477" y="280430"/>
                  <a:pt x="5322477" y="461067"/>
                </a:cubicBezTo>
                <a:lnTo>
                  <a:pt x="5322477" y="467384"/>
                </a:lnTo>
                <a:cubicBezTo>
                  <a:pt x="5322477" y="467384"/>
                  <a:pt x="5322477" y="648021"/>
                  <a:pt x="5507320" y="648021"/>
                </a:cubicBezTo>
                <a:lnTo>
                  <a:pt x="6421408" y="648021"/>
                </a:lnTo>
                <a:lnTo>
                  <a:pt x="6421408" y="2672927"/>
                </a:lnTo>
                <a:lnTo>
                  <a:pt x="4918005" y="2672927"/>
                </a:lnTo>
                <a:cubicBezTo>
                  <a:pt x="4915473" y="2672927"/>
                  <a:pt x="4642006" y="2675454"/>
                  <a:pt x="4642006" y="2943252"/>
                </a:cubicBezTo>
                <a:lnTo>
                  <a:pt x="4642006" y="2949569"/>
                </a:lnTo>
                <a:lnTo>
                  <a:pt x="3297460" y="2949569"/>
                </a:lnTo>
                <a:cubicBezTo>
                  <a:pt x="3292396" y="2949569"/>
                  <a:pt x="2831554" y="2954621"/>
                  <a:pt x="2831554" y="3411899"/>
                </a:cubicBezTo>
                <a:lnTo>
                  <a:pt x="2831554" y="3428320"/>
                </a:lnTo>
                <a:cubicBezTo>
                  <a:pt x="2831554" y="3428636"/>
                  <a:pt x="2831574" y="3430718"/>
                  <a:pt x="2831723" y="3434345"/>
                </a:cubicBezTo>
                <a:lnTo>
                  <a:pt x="2831976" y="3438427"/>
                </a:lnTo>
                <a:lnTo>
                  <a:pt x="1709168" y="3438427"/>
                </a:lnTo>
                <a:cubicBezTo>
                  <a:pt x="1709168" y="3438427"/>
                  <a:pt x="0" y="3438427"/>
                  <a:pt x="0" y="1733109"/>
                </a:cubicBezTo>
                <a:lnTo>
                  <a:pt x="0" y="1705319"/>
                </a:lnTo>
                <a:cubicBezTo>
                  <a:pt x="0" y="1705319"/>
                  <a:pt x="0" y="0"/>
                  <a:pt x="1709168" y="0"/>
                </a:cubicBezTo>
                <a:close/>
              </a:path>
            </a:pathLst>
          </a:custGeom>
        </p:spPr>
        <p:txBody>
          <a:bodyPr wrap="square" rtlCol="0" anchor="ctr" anchorCtr="0">
            <a:noAutofit/>
          </a:bodyPr>
          <a:lstStyle>
            <a:lvl1pPr marL="0" indent="0" algn="ctr">
              <a:buNone/>
              <a:defRPr sz="1400"/>
            </a:lvl1pPr>
          </a:lstStyle>
          <a:p>
            <a:pPr rtl="0"/>
            <a:r>
              <a:rPr lang="ru-RU" noProof="0"/>
              <a:t>Вставка рисунка</a:t>
            </a:r>
            <a:endParaRPr lang="ru-RU" noProof="0" dirty="0"/>
          </a:p>
        </p:txBody>
      </p:sp>
      <p:sp>
        <p:nvSpPr>
          <p:cNvPr id="35" name="Овал 34">
            <a:extLst>
              <a:ext uri="{FF2B5EF4-FFF2-40B4-BE49-F238E27FC236}">
                <a16:creationId xmlns:a16="http://schemas.microsoft.com/office/drawing/2014/main" xmlns="" id="{7BC6DBB9-1B34-4374-A887-DC30F9E2F62F}"/>
              </a:ext>
            </a:extLst>
          </p:cNvPr>
          <p:cNvSpPr/>
          <p:nvPr userDrawn="1"/>
        </p:nvSpPr>
        <p:spPr>
          <a:xfrm>
            <a:off x="10893420" y="5803030"/>
            <a:ext cx="385200" cy="3852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36" name="Графический объект 12">
            <a:extLst>
              <a:ext uri="{FF2B5EF4-FFF2-40B4-BE49-F238E27FC236}">
                <a16:creationId xmlns:a16="http://schemas.microsoft.com/office/drawing/2014/main" xmlns="" id="{00DE0AE3-F44D-4F2C-B7A3-C253AA498DEF}"/>
              </a:ext>
            </a:extLst>
          </p:cNvPr>
          <p:cNvSpPr/>
          <p:nvPr userDrawn="1"/>
        </p:nvSpPr>
        <p:spPr>
          <a:xfrm>
            <a:off x="11334292" y="5787811"/>
            <a:ext cx="870509" cy="409651"/>
          </a:xfrm>
          <a:custGeom>
            <a:avLst/>
            <a:gdLst>
              <a:gd name="connsiteX0" fmla="*/ 203546 w 870509"/>
              <a:gd name="connsiteY0" fmla="*/ 400690 h 409651"/>
              <a:gd name="connsiteX1" fmla="*/ 860268 w 870509"/>
              <a:gd name="connsiteY1" fmla="*/ 400690 h 409651"/>
              <a:gd name="connsiteX2" fmla="*/ 860268 w 870509"/>
              <a:gd name="connsiteY2" fmla="*/ 12802 h 409651"/>
              <a:gd name="connsiteX3" fmla="*/ 203546 w 870509"/>
              <a:gd name="connsiteY3" fmla="*/ 12802 h 409651"/>
              <a:gd name="connsiteX4" fmla="*/ 12802 w 870509"/>
              <a:gd name="connsiteY4" fmla="*/ 203545 h 409651"/>
              <a:gd name="connsiteX5" fmla="*/ 12802 w 870509"/>
              <a:gd name="connsiteY5" fmla="*/ 211226 h 409651"/>
              <a:gd name="connsiteX6" fmla="*/ 203546 w 870509"/>
              <a:gd name="connsiteY6" fmla="*/ 400690 h 4096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70509" h="409651">
                <a:moveTo>
                  <a:pt x="203546" y="400690"/>
                </a:moveTo>
                <a:lnTo>
                  <a:pt x="860268" y="400690"/>
                </a:lnTo>
                <a:lnTo>
                  <a:pt x="860268" y="12802"/>
                </a:lnTo>
                <a:lnTo>
                  <a:pt x="203546" y="12802"/>
                </a:lnTo>
                <a:cubicBezTo>
                  <a:pt x="203546" y="12802"/>
                  <a:pt x="12802" y="12802"/>
                  <a:pt x="12802" y="203545"/>
                </a:cubicBezTo>
                <a:lnTo>
                  <a:pt x="12802" y="211226"/>
                </a:lnTo>
                <a:cubicBezTo>
                  <a:pt x="12802" y="209946"/>
                  <a:pt x="12802" y="400690"/>
                  <a:pt x="203546" y="400690"/>
                </a:cubicBezTo>
                <a:close/>
              </a:path>
            </a:pathLst>
          </a:custGeom>
          <a:gradFill flip="none" rotWithShape="1">
            <a:gsLst>
              <a:gs pos="12000">
                <a:schemeClr val="accent1"/>
              </a:gs>
              <a:gs pos="100000">
                <a:schemeClr val="accent3"/>
              </a:gs>
            </a:gsLst>
            <a:lin ang="0" scaled="1"/>
            <a:tileRect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242568A-7F20-40F2-9490-E3BC7466DA0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5853" y="1231900"/>
            <a:ext cx="4503295" cy="782638"/>
          </a:xfrm>
        </p:spPr>
        <p:txBody>
          <a:bodyPr rtlCol="0"/>
          <a:lstStyle>
            <a:lvl1pPr>
              <a:defRPr/>
            </a:lvl1pPr>
          </a:lstStyle>
          <a:p>
            <a:pPr rtl="0"/>
            <a:r>
              <a:rPr lang="ru-RU" noProof="0" dirty="0"/>
              <a:t>РАЗМЕТКА ТЕКСТА 02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AC6F89F8-3E24-406D-9C49-00E6E47E4A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ДД.ММ.20XX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4392DBDA-ED00-4248-AC6D-0CE0B821B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12290" y="5797769"/>
            <a:ext cx="3908793" cy="365125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EC2B5F97-2F18-4EF2-9CBC-AAAB9FF4CC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495E168-DA5E-4888-8D8A-92B118324C14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18" name="Текст 14">
            <a:extLst>
              <a:ext uri="{FF2B5EF4-FFF2-40B4-BE49-F238E27FC236}">
                <a16:creationId xmlns:a16="http://schemas.microsoft.com/office/drawing/2014/main" xmlns="" id="{82903A57-2768-42F8-A5EA-4C19B90498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30067" y="3889184"/>
            <a:ext cx="4548187" cy="1708223"/>
          </a:xfrm>
        </p:spPr>
        <p:txBody>
          <a:bodyPr rtlCol="0">
            <a:normAutofit/>
          </a:bodyPr>
          <a:lstStyle>
            <a:lvl1pPr marL="180000" indent="-180000">
              <a:spcBef>
                <a:spcPts val="600"/>
              </a:spcBef>
              <a:buClr>
                <a:schemeClr val="accent3"/>
              </a:buClr>
              <a:buFont typeface="Arial" panose="020B0604020202020204" pitchFamily="34" charset="0"/>
              <a:buChar char="•"/>
              <a:defRPr sz="1400" b="0" i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38" name="Полилиния: Фигура 37">
            <a:extLst>
              <a:ext uri="{FF2B5EF4-FFF2-40B4-BE49-F238E27FC236}">
                <a16:creationId xmlns:a16="http://schemas.microsoft.com/office/drawing/2014/main" xmlns="" id="{C6C05708-08C7-4EF1-B0D8-6A01C1B1AD85}"/>
              </a:ext>
            </a:extLst>
          </p:cNvPr>
          <p:cNvSpPr/>
          <p:nvPr userDrawn="1"/>
        </p:nvSpPr>
        <p:spPr>
          <a:xfrm>
            <a:off x="10413777" y="4433244"/>
            <a:ext cx="1782599" cy="30316"/>
          </a:xfrm>
          <a:custGeom>
            <a:avLst/>
            <a:gdLst>
              <a:gd name="connsiteX0" fmla="*/ 0 w 1782599"/>
              <a:gd name="connsiteY0" fmla="*/ 0 h 30316"/>
              <a:gd name="connsiteX1" fmla="*/ 1782599 w 1782599"/>
              <a:gd name="connsiteY1" fmla="*/ 0 h 30316"/>
              <a:gd name="connsiteX2" fmla="*/ 1782599 w 1782599"/>
              <a:gd name="connsiteY2" fmla="*/ 30316 h 30316"/>
              <a:gd name="connsiteX3" fmla="*/ 2488 w 1782599"/>
              <a:gd name="connsiteY3" fmla="*/ 30316 h 30316"/>
              <a:gd name="connsiteX4" fmla="*/ 643 w 1782599"/>
              <a:gd name="connsiteY4" fmla="*/ 16129 h 30316"/>
              <a:gd name="connsiteX5" fmla="*/ 0 w 1782599"/>
              <a:gd name="connsiteY5" fmla="*/ 3788 h 30316"/>
              <a:gd name="connsiteX6" fmla="*/ 0 w 1782599"/>
              <a:gd name="connsiteY6" fmla="*/ 0 h 30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82599" h="30316">
                <a:moveTo>
                  <a:pt x="0" y="0"/>
                </a:moveTo>
                <a:lnTo>
                  <a:pt x="1782599" y="0"/>
                </a:lnTo>
                <a:lnTo>
                  <a:pt x="1782599" y="30316"/>
                </a:lnTo>
                <a:lnTo>
                  <a:pt x="2488" y="30316"/>
                </a:lnTo>
                <a:lnTo>
                  <a:pt x="643" y="16129"/>
                </a:lnTo>
                <a:cubicBezTo>
                  <a:pt x="40" y="8565"/>
                  <a:pt x="0" y="4104"/>
                  <a:pt x="0" y="3788"/>
                </a:cubicBez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rtl="0"/>
            <a:endParaRPr lang="ru-RU" noProof="0" dirty="0"/>
          </a:p>
        </p:txBody>
      </p:sp>
      <p:sp>
        <p:nvSpPr>
          <p:cNvPr id="29" name="Полилиния: Форма 28">
            <a:extLst>
              <a:ext uri="{FF2B5EF4-FFF2-40B4-BE49-F238E27FC236}">
                <a16:creationId xmlns:a16="http://schemas.microsoft.com/office/drawing/2014/main" xmlns="" id="{E46691B2-7AF3-4CAC-A285-36444A9101D9}"/>
              </a:ext>
            </a:extLst>
          </p:cNvPr>
          <p:cNvSpPr/>
          <p:nvPr userDrawn="1"/>
        </p:nvSpPr>
        <p:spPr>
          <a:xfrm>
            <a:off x="12193179" y="4156602"/>
            <a:ext cx="3197" cy="25264"/>
          </a:xfrm>
          <a:custGeom>
            <a:avLst/>
            <a:gdLst>
              <a:gd name="connsiteX0" fmla="*/ 0 w 3197"/>
              <a:gd name="connsiteY0" fmla="*/ 0 h 25264"/>
              <a:gd name="connsiteX1" fmla="*/ 3197 w 3197"/>
              <a:gd name="connsiteY1" fmla="*/ 0 h 25264"/>
              <a:gd name="connsiteX2" fmla="*/ 3197 w 3197"/>
              <a:gd name="connsiteY2" fmla="*/ 25264 h 25264"/>
              <a:gd name="connsiteX3" fmla="*/ 0 w 3197"/>
              <a:gd name="connsiteY3" fmla="*/ 25264 h 25264"/>
              <a:gd name="connsiteX4" fmla="*/ 0 w 3197"/>
              <a:gd name="connsiteY4" fmla="*/ 0 h 252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97" h="25264">
                <a:moveTo>
                  <a:pt x="0" y="0"/>
                </a:moveTo>
                <a:lnTo>
                  <a:pt x="3197" y="0"/>
                </a:lnTo>
                <a:lnTo>
                  <a:pt x="3197" y="25264"/>
                </a:lnTo>
                <a:lnTo>
                  <a:pt x="0" y="25264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rtl="0"/>
            <a:endParaRPr lang="ru-RU" noProof="0" dirty="0"/>
          </a:p>
        </p:txBody>
      </p:sp>
      <p:sp>
        <p:nvSpPr>
          <p:cNvPr id="26" name="Полилиния: фигура 25">
            <a:extLst>
              <a:ext uri="{FF2B5EF4-FFF2-40B4-BE49-F238E27FC236}">
                <a16:creationId xmlns:a16="http://schemas.microsoft.com/office/drawing/2014/main" xmlns="" id="{FE8ACF66-A148-4D4F-A35C-837CDC6B154D}"/>
              </a:ext>
            </a:extLst>
          </p:cNvPr>
          <p:cNvSpPr/>
          <p:nvPr userDrawn="1"/>
        </p:nvSpPr>
        <p:spPr>
          <a:xfrm>
            <a:off x="12193179" y="4682093"/>
            <a:ext cx="3197" cy="25264"/>
          </a:xfrm>
          <a:custGeom>
            <a:avLst/>
            <a:gdLst>
              <a:gd name="connsiteX0" fmla="*/ 0 w 3197"/>
              <a:gd name="connsiteY0" fmla="*/ 0 h 25264"/>
              <a:gd name="connsiteX1" fmla="*/ 3197 w 3197"/>
              <a:gd name="connsiteY1" fmla="*/ 0 h 25264"/>
              <a:gd name="connsiteX2" fmla="*/ 3197 w 3197"/>
              <a:gd name="connsiteY2" fmla="*/ 25264 h 25264"/>
              <a:gd name="connsiteX3" fmla="*/ 0 w 3197"/>
              <a:gd name="connsiteY3" fmla="*/ 25264 h 25264"/>
              <a:gd name="connsiteX4" fmla="*/ 0 w 3197"/>
              <a:gd name="connsiteY4" fmla="*/ 0 h 252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97" h="25264">
                <a:moveTo>
                  <a:pt x="0" y="0"/>
                </a:moveTo>
                <a:lnTo>
                  <a:pt x="3197" y="0"/>
                </a:lnTo>
                <a:lnTo>
                  <a:pt x="3197" y="25264"/>
                </a:lnTo>
                <a:lnTo>
                  <a:pt x="0" y="25264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rtl="0"/>
            <a:endParaRPr lang="ru-RU" noProof="0" dirty="0"/>
          </a:p>
        </p:txBody>
      </p:sp>
      <p:sp>
        <p:nvSpPr>
          <p:cNvPr id="28" name="Текст 26">
            <a:extLst>
              <a:ext uri="{FF2B5EF4-FFF2-40B4-BE49-F238E27FC236}">
                <a16:creationId xmlns:a16="http://schemas.microsoft.com/office/drawing/2014/main" xmlns="" id="{5F10B1F7-5633-4C8B-A868-72D9C782CBA6}"/>
              </a:ext>
            </a:extLst>
          </p:cNvPr>
          <p:cNvSpPr>
            <a:spLocks noGrp="1"/>
          </p:cNvSpPr>
          <p:nvPr userDrawn="1">
            <p:ph type="body" sz="quarter" idx="16"/>
          </p:nvPr>
        </p:nvSpPr>
        <p:spPr>
          <a:xfrm>
            <a:off x="811115" y="2374900"/>
            <a:ext cx="4565650" cy="701675"/>
          </a:xfrm>
        </p:spPr>
        <p:txBody>
          <a:bodyPr rtlCol="0">
            <a:noAutofit/>
          </a:bodyPr>
          <a:lstStyle>
            <a:lvl1pPr marL="0" indent="0">
              <a:buNone/>
              <a:defRPr sz="1800" b="1" i="0"/>
            </a:lvl1pPr>
            <a:lvl2pPr marL="457200" indent="0">
              <a:buNone/>
              <a:defRPr sz="1800" b="1" i="1"/>
            </a:lvl2pPr>
            <a:lvl3pPr marL="914400" indent="0">
              <a:buNone/>
              <a:defRPr sz="1800" b="1" i="1"/>
            </a:lvl3pPr>
            <a:lvl4pPr marL="1371600" indent="0">
              <a:buNone/>
              <a:defRPr sz="1800" b="1" i="1"/>
            </a:lvl4pPr>
            <a:lvl5pPr marL="1828800" indent="0">
              <a:buNone/>
              <a:defRPr sz="1800" b="1" i="1"/>
            </a:lvl5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31" name="Текст 29">
            <a:extLst>
              <a:ext uri="{FF2B5EF4-FFF2-40B4-BE49-F238E27FC236}">
                <a16:creationId xmlns:a16="http://schemas.microsoft.com/office/drawing/2014/main" xmlns="" id="{CBA9BCD0-48BA-4D5B-8871-61204EACE422}"/>
              </a:ext>
            </a:extLst>
          </p:cNvPr>
          <p:cNvSpPr>
            <a:spLocks noGrp="1"/>
          </p:cNvSpPr>
          <p:nvPr userDrawn="1">
            <p:ph type="body" sz="quarter" idx="17"/>
          </p:nvPr>
        </p:nvSpPr>
        <p:spPr>
          <a:xfrm>
            <a:off x="811115" y="3165301"/>
            <a:ext cx="4583113" cy="689525"/>
          </a:xfrm>
        </p:spPr>
        <p:txBody>
          <a:bodyPr rtlCol="0"/>
          <a:lstStyle>
            <a:lvl1pPr marL="0" indent="0">
              <a:buNone/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 marL="914400" indent="0"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3" name="Графический объект 33">
            <a:extLst>
              <a:ext uri="{FF2B5EF4-FFF2-40B4-BE49-F238E27FC236}">
                <a16:creationId xmlns:a16="http://schemas.microsoft.com/office/drawing/2014/main" xmlns="" id="{38956B41-4EE0-4C7C-8436-027F5DE8B1BC}"/>
              </a:ext>
            </a:extLst>
          </p:cNvPr>
          <p:cNvSpPr/>
          <p:nvPr userDrawn="1"/>
        </p:nvSpPr>
        <p:spPr>
          <a:xfrm>
            <a:off x="887581" y="2045662"/>
            <a:ext cx="4824000" cy="165305"/>
          </a:xfrm>
          <a:custGeom>
            <a:avLst/>
            <a:gdLst>
              <a:gd name="connsiteX0" fmla="*/ 3700149 w 3785313"/>
              <a:gd name="connsiteY0" fmla="*/ 162194 h 165304"/>
              <a:gd name="connsiteX1" fmla="*/ 92020 w 3785313"/>
              <a:gd name="connsiteY1" fmla="*/ 162194 h 165304"/>
              <a:gd name="connsiteX2" fmla="*/ 14166 w 3785313"/>
              <a:gd name="connsiteY2" fmla="*/ 87171 h 165304"/>
              <a:gd name="connsiteX3" fmla="*/ 14166 w 3785313"/>
              <a:gd name="connsiteY3" fmla="*/ 87171 h 165304"/>
              <a:gd name="connsiteX4" fmla="*/ 92020 w 3785313"/>
              <a:gd name="connsiteY4" fmla="*/ 13420 h 165304"/>
              <a:gd name="connsiteX5" fmla="*/ 3698806 w 3785313"/>
              <a:gd name="connsiteY5" fmla="*/ 13420 h 165304"/>
              <a:gd name="connsiteX6" fmla="*/ 3776660 w 3785313"/>
              <a:gd name="connsiteY6" fmla="*/ 87171 h 165304"/>
              <a:gd name="connsiteX7" fmla="*/ 3776660 w 3785313"/>
              <a:gd name="connsiteY7" fmla="*/ 87171 h 165304"/>
              <a:gd name="connsiteX8" fmla="*/ 3700149 w 3785313"/>
              <a:gd name="connsiteY8" fmla="*/ 162194 h 1653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785313" h="165304">
                <a:moveTo>
                  <a:pt x="3700149" y="162194"/>
                </a:moveTo>
                <a:lnTo>
                  <a:pt x="92020" y="162194"/>
                </a:lnTo>
                <a:cubicBezTo>
                  <a:pt x="49066" y="162194"/>
                  <a:pt x="14166" y="127861"/>
                  <a:pt x="14166" y="87171"/>
                </a:cubicBezTo>
                <a:lnTo>
                  <a:pt x="14166" y="87171"/>
                </a:lnTo>
                <a:cubicBezTo>
                  <a:pt x="14166" y="46481"/>
                  <a:pt x="49066" y="13420"/>
                  <a:pt x="92020" y="13420"/>
                </a:cubicBezTo>
                <a:lnTo>
                  <a:pt x="3698806" y="13420"/>
                </a:lnTo>
                <a:cubicBezTo>
                  <a:pt x="3741760" y="13420"/>
                  <a:pt x="3776660" y="46481"/>
                  <a:pt x="3776660" y="87171"/>
                </a:cubicBezTo>
                <a:lnTo>
                  <a:pt x="3776660" y="87171"/>
                </a:lnTo>
                <a:cubicBezTo>
                  <a:pt x="3778002" y="127861"/>
                  <a:pt x="3743102" y="162194"/>
                  <a:pt x="3700149" y="162194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3"/>
              </a:gs>
            </a:gsLst>
            <a:lin ang="0" scaled="1"/>
          </a:gradFill>
          <a:ln w="13403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33" name="Полилиния: Фигура 32">
            <a:extLst>
              <a:ext uri="{FF2B5EF4-FFF2-40B4-BE49-F238E27FC236}">
                <a16:creationId xmlns:a16="http://schemas.microsoft.com/office/drawing/2014/main" xmlns="" id="{E08687FC-7322-4F20-9769-1ECF4296A96E}"/>
              </a:ext>
            </a:extLst>
          </p:cNvPr>
          <p:cNvSpPr/>
          <p:nvPr userDrawn="1"/>
        </p:nvSpPr>
        <p:spPr>
          <a:xfrm>
            <a:off x="10416941" y="4161024"/>
            <a:ext cx="1785131" cy="543175"/>
          </a:xfrm>
          <a:custGeom>
            <a:avLst/>
            <a:gdLst>
              <a:gd name="connsiteX0" fmla="*/ 1338739 w 1343025"/>
              <a:gd name="connsiteY0" fmla="*/ 7144 h 409575"/>
              <a:gd name="connsiteX1" fmla="*/ 205264 w 1343025"/>
              <a:gd name="connsiteY1" fmla="*/ 7144 h 409575"/>
              <a:gd name="connsiteX2" fmla="*/ 7144 w 1343025"/>
              <a:gd name="connsiteY2" fmla="*/ 201454 h 409575"/>
              <a:gd name="connsiteX3" fmla="*/ 7144 w 1343025"/>
              <a:gd name="connsiteY3" fmla="*/ 209074 h 409575"/>
              <a:gd name="connsiteX4" fmla="*/ 205264 w 1343025"/>
              <a:gd name="connsiteY4" fmla="*/ 403384 h 409575"/>
              <a:gd name="connsiteX5" fmla="*/ 1338739 w 1343025"/>
              <a:gd name="connsiteY5" fmla="*/ 403384 h 409575"/>
              <a:gd name="connsiteX6" fmla="*/ 1338739 w 1343025"/>
              <a:gd name="connsiteY6" fmla="*/ 7144 h 409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43025" h="409575">
                <a:moveTo>
                  <a:pt x="1338739" y="7144"/>
                </a:moveTo>
                <a:lnTo>
                  <a:pt x="205264" y="7144"/>
                </a:lnTo>
                <a:cubicBezTo>
                  <a:pt x="205264" y="7144"/>
                  <a:pt x="7144" y="7144"/>
                  <a:pt x="7144" y="201454"/>
                </a:cubicBezTo>
                <a:lnTo>
                  <a:pt x="7144" y="209074"/>
                </a:lnTo>
                <a:cubicBezTo>
                  <a:pt x="7144" y="209074"/>
                  <a:pt x="7144" y="403384"/>
                  <a:pt x="205264" y="403384"/>
                </a:cubicBezTo>
                <a:lnTo>
                  <a:pt x="1338739" y="403384"/>
                </a:lnTo>
                <a:lnTo>
                  <a:pt x="1338739" y="7144"/>
                </a:ln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41" name="Полилиния: Фигура 40">
            <a:extLst>
              <a:ext uri="{FF2B5EF4-FFF2-40B4-BE49-F238E27FC236}">
                <a16:creationId xmlns:a16="http://schemas.microsoft.com/office/drawing/2014/main" xmlns="" id="{0FCCDE26-7222-4C1B-884A-0FAE84FA57DB}"/>
              </a:ext>
            </a:extLst>
          </p:cNvPr>
          <p:cNvSpPr/>
          <p:nvPr userDrawn="1"/>
        </p:nvSpPr>
        <p:spPr>
          <a:xfrm>
            <a:off x="8607090" y="4437664"/>
            <a:ext cx="3595584" cy="922135"/>
          </a:xfrm>
          <a:custGeom>
            <a:avLst/>
            <a:gdLst>
              <a:gd name="connsiteX0" fmla="*/ 2697957 w 2705100"/>
              <a:gd name="connsiteY0" fmla="*/ 7144 h 695325"/>
              <a:gd name="connsiteX1" fmla="*/ 345281 w 2705100"/>
              <a:gd name="connsiteY1" fmla="*/ 7144 h 695325"/>
              <a:gd name="connsiteX2" fmla="*/ 7144 w 2705100"/>
              <a:gd name="connsiteY2" fmla="*/ 344329 h 695325"/>
              <a:gd name="connsiteX3" fmla="*/ 7144 w 2705100"/>
              <a:gd name="connsiteY3" fmla="*/ 356711 h 695325"/>
              <a:gd name="connsiteX4" fmla="*/ 345281 w 2705100"/>
              <a:gd name="connsiteY4" fmla="*/ 693896 h 695325"/>
              <a:gd name="connsiteX5" fmla="*/ 2697957 w 2705100"/>
              <a:gd name="connsiteY5" fmla="*/ 693896 h 695325"/>
              <a:gd name="connsiteX6" fmla="*/ 2697957 w 2705100"/>
              <a:gd name="connsiteY6" fmla="*/ 7144 h 695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705100" h="695325">
                <a:moveTo>
                  <a:pt x="2697957" y="7144"/>
                </a:moveTo>
                <a:lnTo>
                  <a:pt x="345281" y="7144"/>
                </a:lnTo>
                <a:cubicBezTo>
                  <a:pt x="345281" y="7144"/>
                  <a:pt x="7144" y="7144"/>
                  <a:pt x="7144" y="344329"/>
                </a:cubicBezTo>
                <a:lnTo>
                  <a:pt x="7144" y="356711"/>
                </a:lnTo>
                <a:cubicBezTo>
                  <a:pt x="7144" y="356711"/>
                  <a:pt x="7144" y="693896"/>
                  <a:pt x="345281" y="693896"/>
                </a:cubicBezTo>
                <a:lnTo>
                  <a:pt x="2697957" y="693896"/>
                </a:lnTo>
                <a:lnTo>
                  <a:pt x="2697957" y="7144"/>
                </a:lnTo>
                <a:close/>
              </a:path>
            </a:pathLst>
          </a:custGeom>
          <a:solidFill>
            <a:schemeClr val="accent3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280862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равнение с подзаголовк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Овал 47">
            <a:extLst>
              <a:ext uri="{FF2B5EF4-FFF2-40B4-BE49-F238E27FC236}">
                <a16:creationId xmlns:a16="http://schemas.microsoft.com/office/drawing/2014/main" xmlns="" id="{6F44C9A9-0E74-4918-9B66-273196D2956C}"/>
              </a:ext>
            </a:extLst>
          </p:cNvPr>
          <p:cNvSpPr/>
          <p:nvPr userDrawn="1"/>
        </p:nvSpPr>
        <p:spPr>
          <a:xfrm>
            <a:off x="10893420" y="5803030"/>
            <a:ext cx="385200" cy="3852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49" name="Графический объект 12">
            <a:extLst>
              <a:ext uri="{FF2B5EF4-FFF2-40B4-BE49-F238E27FC236}">
                <a16:creationId xmlns:a16="http://schemas.microsoft.com/office/drawing/2014/main" xmlns="" id="{4FD74D9D-1BEE-4A13-ABAA-5FBA5C4D1BFA}"/>
              </a:ext>
            </a:extLst>
          </p:cNvPr>
          <p:cNvSpPr/>
          <p:nvPr userDrawn="1"/>
        </p:nvSpPr>
        <p:spPr>
          <a:xfrm>
            <a:off x="11334292" y="5787811"/>
            <a:ext cx="870509" cy="409651"/>
          </a:xfrm>
          <a:custGeom>
            <a:avLst/>
            <a:gdLst>
              <a:gd name="connsiteX0" fmla="*/ 203546 w 870509"/>
              <a:gd name="connsiteY0" fmla="*/ 400690 h 409651"/>
              <a:gd name="connsiteX1" fmla="*/ 860268 w 870509"/>
              <a:gd name="connsiteY1" fmla="*/ 400690 h 409651"/>
              <a:gd name="connsiteX2" fmla="*/ 860268 w 870509"/>
              <a:gd name="connsiteY2" fmla="*/ 12802 h 409651"/>
              <a:gd name="connsiteX3" fmla="*/ 203546 w 870509"/>
              <a:gd name="connsiteY3" fmla="*/ 12802 h 409651"/>
              <a:gd name="connsiteX4" fmla="*/ 12802 w 870509"/>
              <a:gd name="connsiteY4" fmla="*/ 203545 h 409651"/>
              <a:gd name="connsiteX5" fmla="*/ 12802 w 870509"/>
              <a:gd name="connsiteY5" fmla="*/ 211226 h 409651"/>
              <a:gd name="connsiteX6" fmla="*/ 203546 w 870509"/>
              <a:gd name="connsiteY6" fmla="*/ 400690 h 4096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70509" h="409651">
                <a:moveTo>
                  <a:pt x="203546" y="400690"/>
                </a:moveTo>
                <a:lnTo>
                  <a:pt x="860268" y="400690"/>
                </a:lnTo>
                <a:lnTo>
                  <a:pt x="860268" y="12802"/>
                </a:lnTo>
                <a:lnTo>
                  <a:pt x="203546" y="12802"/>
                </a:lnTo>
                <a:cubicBezTo>
                  <a:pt x="203546" y="12802"/>
                  <a:pt x="12802" y="12802"/>
                  <a:pt x="12802" y="203545"/>
                </a:cubicBezTo>
                <a:lnTo>
                  <a:pt x="12802" y="211226"/>
                </a:lnTo>
                <a:cubicBezTo>
                  <a:pt x="12802" y="209946"/>
                  <a:pt x="12802" y="400690"/>
                  <a:pt x="203546" y="400690"/>
                </a:cubicBezTo>
                <a:close/>
              </a:path>
            </a:pathLst>
          </a:custGeom>
          <a:gradFill flip="none" rotWithShape="1">
            <a:gsLst>
              <a:gs pos="12000">
                <a:schemeClr val="accent1"/>
              </a:gs>
              <a:gs pos="100000">
                <a:schemeClr val="accent3"/>
              </a:gs>
            </a:gsLst>
            <a:lin ang="0" scaled="1"/>
            <a:tileRect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1053F33-9837-4E9F-8D29-24A800D841E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781050"/>
            <a:ext cx="10515600" cy="676275"/>
          </a:xfrm>
        </p:spPr>
        <p:txBody>
          <a:bodyPr rtlCol="0" anchor="b">
            <a:normAutofit/>
          </a:bodyPr>
          <a:lstStyle>
            <a:lvl1pPr algn="ctr">
              <a:defRPr sz="4000"/>
            </a:lvl1pPr>
          </a:lstStyle>
          <a:p>
            <a:pPr rtl="0"/>
            <a:r>
              <a:rPr lang="ru-RU" noProof="0" dirty="0"/>
              <a:t>СРАВНЕНИЕ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40DFDBBD-D278-4F5A-BD28-172F5B157E8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11311" y="2959593"/>
            <a:ext cx="4365625" cy="365125"/>
          </a:xfrm>
        </p:spPr>
        <p:txBody>
          <a:bodyPr rtlCol="0">
            <a:normAutofit/>
          </a:bodyPr>
          <a:lstStyle>
            <a:lvl1pPr marL="0" indent="0">
              <a:buNone/>
              <a:defRPr sz="2500" b="1">
                <a:solidFill>
                  <a:schemeClr val="accent3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 dirty="0"/>
              <a:t>ЗАГОЛОВОК РАЗДЕЛА 1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DC2A0631-3130-4C36-8E5E-80464B1A62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ДД.ММ.20XX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79230F82-FE68-4450-98DF-5D29369AEE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12290" y="5797769"/>
            <a:ext cx="4114800" cy="365125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EE6603C1-6E1A-4E4B-9555-31D84B6BD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495E168-DA5E-4888-8D8A-92B118324C14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17" name="Текст 26">
            <a:extLst>
              <a:ext uri="{FF2B5EF4-FFF2-40B4-BE49-F238E27FC236}">
                <a16:creationId xmlns:a16="http://schemas.microsoft.com/office/drawing/2014/main" xmlns="" id="{C990C5BD-BC2C-4822-AA4E-446B77052F2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30066" y="1898650"/>
            <a:ext cx="10515599" cy="701675"/>
          </a:xfrm>
        </p:spPr>
        <p:txBody>
          <a:bodyPr rtlCol="0">
            <a:noAutofit/>
          </a:bodyPr>
          <a:lstStyle>
            <a:lvl1pPr marL="0" indent="0" algn="ctr">
              <a:buNone/>
              <a:defRPr sz="1800" b="1" i="0"/>
            </a:lvl1pPr>
            <a:lvl2pPr marL="457200" indent="0">
              <a:buNone/>
              <a:defRPr sz="1800" b="1" i="1"/>
            </a:lvl2pPr>
            <a:lvl3pPr marL="914400" indent="0">
              <a:buNone/>
              <a:defRPr sz="1800" b="1" i="1"/>
            </a:lvl3pPr>
            <a:lvl4pPr marL="1371600" indent="0">
              <a:buNone/>
              <a:defRPr sz="1800" b="1" i="1"/>
            </a:lvl4pPr>
            <a:lvl5pPr marL="1828800" indent="0">
              <a:buNone/>
              <a:defRPr sz="1800" b="1" i="1"/>
            </a:lvl5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22" name="Графический объект 19">
            <a:extLst>
              <a:ext uri="{FF2B5EF4-FFF2-40B4-BE49-F238E27FC236}">
                <a16:creationId xmlns:a16="http://schemas.microsoft.com/office/drawing/2014/main" xmlns="" id="{258EB2BC-F42B-4177-83EB-F2D2BF76129C}"/>
              </a:ext>
            </a:extLst>
          </p:cNvPr>
          <p:cNvSpPr/>
          <p:nvPr userDrawn="1"/>
        </p:nvSpPr>
        <p:spPr>
          <a:xfrm>
            <a:off x="3019044" y="1583026"/>
            <a:ext cx="6153912" cy="151200"/>
          </a:xfrm>
          <a:custGeom>
            <a:avLst/>
            <a:gdLst>
              <a:gd name="connsiteX0" fmla="*/ 4568666 w 4629150"/>
              <a:gd name="connsiteY0" fmla="*/ 118586 h 123825"/>
              <a:gd name="connsiteX1" fmla="*/ 62389 w 4629150"/>
              <a:gd name="connsiteY1" fmla="*/ 118586 h 123825"/>
              <a:gd name="connsiteX2" fmla="*/ 7144 w 4629150"/>
              <a:gd name="connsiteY2" fmla="*/ 62389 h 123825"/>
              <a:gd name="connsiteX3" fmla="*/ 7144 w 4629150"/>
              <a:gd name="connsiteY3" fmla="*/ 62389 h 123825"/>
              <a:gd name="connsiteX4" fmla="*/ 62389 w 4629150"/>
              <a:gd name="connsiteY4" fmla="*/ 7144 h 123825"/>
              <a:gd name="connsiteX5" fmla="*/ 4568666 w 4629150"/>
              <a:gd name="connsiteY5" fmla="*/ 7144 h 123825"/>
              <a:gd name="connsiteX6" fmla="*/ 4623912 w 4629150"/>
              <a:gd name="connsiteY6" fmla="*/ 62389 h 123825"/>
              <a:gd name="connsiteX7" fmla="*/ 4623912 w 4629150"/>
              <a:gd name="connsiteY7" fmla="*/ 62389 h 123825"/>
              <a:gd name="connsiteX8" fmla="*/ 4568666 w 4629150"/>
              <a:gd name="connsiteY8" fmla="*/ 118586 h 123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629150" h="123825">
                <a:moveTo>
                  <a:pt x="4568666" y="118586"/>
                </a:moveTo>
                <a:lnTo>
                  <a:pt x="62389" y="118586"/>
                </a:lnTo>
                <a:cubicBezTo>
                  <a:pt x="31909" y="118586"/>
                  <a:pt x="7144" y="92869"/>
                  <a:pt x="7144" y="62389"/>
                </a:cubicBezTo>
                <a:lnTo>
                  <a:pt x="7144" y="62389"/>
                </a:lnTo>
                <a:cubicBezTo>
                  <a:pt x="7144" y="31909"/>
                  <a:pt x="31909" y="7144"/>
                  <a:pt x="62389" y="7144"/>
                </a:cubicBezTo>
                <a:lnTo>
                  <a:pt x="4568666" y="7144"/>
                </a:lnTo>
                <a:cubicBezTo>
                  <a:pt x="4599147" y="7144"/>
                  <a:pt x="4623912" y="31909"/>
                  <a:pt x="4623912" y="62389"/>
                </a:cubicBezTo>
                <a:lnTo>
                  <a:pt x="4623912" y="62389"/>
                </a:lnTo>
                <a:cubicBezTo>
                  <a:pt x="4623912" y="92869"/>
                  <a:pt x="4599147" y="118586"/>
                  <a:pt x="4568666" y="118586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3"/>
              </a:gs>
            </a:gsLst>
            <a:lin ang="0" scaled="1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24" name="Текст 2">
            <a:extLst>
              <a:ext uri="{FF2B5EF4-FFF2-40B4-BE49-F238E27FC236}">
                <a16:creationId xmlns:a16="http://schemas.microsoft.com/office/drawing/2014/main" xmlns="" id="{B971AAD9-2660-4922-9B41-C45976A31C4F}"/>
              </a:ext>
            </a:extLst>
          </p:cNvPr>
          <p:cNvSpPr>
            <a:spLocks noGrp="1"/>
          </p:cNvSpPr>
          <p:nvPr>
            <p:ph type="body" idx="18" hasCustomPrompt="1"/>
          </p:nvPr>
        </p:nvSpPr>
        <p:spPr>
          <a:xfrm>
            <a:off x="5973985" y="2959593"/>
            <a:ext cx="4365625" cy="365125"/>
          </a:xfrm>
        </p:spPr>
        <p:txBody>
          <a:bodyPr rtlCol="0">
            <a:normAutofit/>
          </a:bodyPr>
          <a:lstStyle>
            <a:lvl1pPr marL="0" indent="0">
              <a:buNone/>
              <a:defRPr sz="2500" b="1">
                <a:solidFill>
                  <a:schemeClr val="accent3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 dirty="0"/>
              <a:t>ЗАГОЛОВОК РАЗДЕЛА 2</a:t>
            </a:r>
          </a:p>
        </p:txBody>
      </p:sp>
      <p:sp>
        <p:nvSpPr>
          <p:cNvPr id="28" name="Текст 26">
            <a:extLst>
              <a:ext uri="{FF2B5EF4-FFF2-40B4-BE49-F238E27FC236}">
                <a16:creationId xmlns:a16="http://schemas.microsoft.com/office/drawing/2014/main" xmlns="" id="{D0525F80-1CD7-406E-A2B0-ACB0CD78A32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11311" y="3294245"/>
            <a:ext cx="4365625" cy="2333625"/>
          </a:xfrm>
        </p:spPr>
        <p:txBody>
          <a:bodyPr rtlCol="0">
            <a:normAutofit/>
          </a:bodyPr>
          <a:lstStyle>
            <a:lvl1pPr marL="180000" indent="-180000">
              <a:spcBef>
                <a:spcPts val="600"/>
              </a:spcBef>
              <a:buClr>
                <a:schemeClr val="accent3"/>
              </a:buClr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30" name="Текст 26">
            <a:extLst>
              <a:ext uri="{FF2B5EF4-FFF2-40B4-BE49-F238E27FC236}">
                <a16:creationId xmlns:a16="http://schemas.microsoft.com/office/drawing/2014/main" xmlns="" id="{527B617A-AB11-44E9-B2E2-53B7F35CD968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973985" y="3294245"/>
            <a:ext cx="4365625" cy="2333625"/>
          </a:xfrm>
        </p:spPr>
        <p:txBody>
          <a:bodyPr rtlCol="0">
            <a:normAutofit/>
          </a:bodyPr>
          <a:lstStyle>
            <a:lvl1pPr marL="180000" indent="-180000">
              <a:spcBef>
                <a:spcPts val="600"/>
              </a:spcBef>
              <a:buClr>
                <a:schemeClr val="accent3"/>
              </a:buClr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grpSp>
        <p:nvGrpSpPr>
          <p:cNvPr id="41" name="Графический объект 39">
            <a:extLst>
              <a:ext uri="{FF2B5EF4-FFF2-40B4-BE49-F238E27FC236}">
                <a16:creationId xmlns:a16="http://schemas.microsoft.com/office/drawing/2014/main" xmlns="" id="{F4C9083C-573A-4951-8064-8A2074E45857}"/>
              </a:ext>
            </a:extLst>
          </p:cNvPr>
          <p:cNvGrpSpPr/>
          <p:nvPr/>
        </p:nvGrpSpPr>
        <p:grpSpPr>
          <a:xfrm>
            <a:off x="10008352" y="0"/>
            <a:ext cx="2188800" cy="1933794"/>
            <a:chOff x="10003200" y="0"/>
            <a:chExt cx="2188800" cy="1933794"/>
          </a:xfrm>
        </p:grpSpPr>
        <p:sp>
          <p:nvSpPr>
            <p:cNvPr id="42" name="Полилиния: Фигура 41">
              <a:extLst>
                <a:ext uri="{FF2B5EF4-FFF2-40B4-BE49-F238E27FC236}">
                  <a16:creationId xmlns:a16="http://schemas.microsoft.com/office/drawing/2014/main" xmlns="" id="{E24D028E-B0C2-46BA-B6A7-734B26FEA989}"/>
                </a:ext>
              </a:extLst>
            </p:cNvPr>
            <p:cNvSpPr/>
            <p:nvPr/>
          </p:nvSpPr>
          <p:spPr>
            <a:xfrm>
              <a:off x="10712341" y="-7969"/>
              <a:ext cx="1466283" cy="1009398"/>
            </a:xfrm>
            <a:custGeom>
              <a:avLst/>
              <a:gdLst>
                <a:gd name="connsiteX0" fmla="*/ 1467972 w 1466283"/>
                <a:gd name="connsiteY0" fmla="*/ 752798 h 1009397"/>
                <a:gd name="connsiteX1" fmla="*/ 1221466 w 1466283"/>
                <a:gd name="connsiteY1" fmla="*/ 871801 h 1009397"/>
                <a:gd name="connsiteX2" fmla="*/ 425635 w 1466283"/>
                <a:gd name="connsiteY2" fmla="*/ 821862 h 1009397"/>
                <a:gd name="connsiteX3" fmla="*/ 158942 w 1466283"/>
                <a:gd name="connsiteY3" fmla="*/ 510543 h 1009397"/>
                <a:gd name="connsiteX4" fmla="*/ 145129 w 1466283"/>
                <a:gd name="connsiteY4" fmla="*/ 482917 h 1009397"/>
                <a:gd name="connsiteX5" fmla="*/ 52689 w 1466283"/>
                <a:gd name="connsiteY5" fmla="*/ 7969 h 1009397"/>
                <a:gd name="connsiteX6" fmla="*/ 14439 w 1466283"/>
                <a:gd name="connsiteY6" fmla="*/ 7969 h 1009397"/>
                <a:gd name="connsiteX7" fmla="*/ 111128 w 1466283"/>
                <a:gd name="connsiteY7" fmla="*/ 499918 h 1009397"/>
                <a:gd name="connsiteX8" fmla="*/ 124941 w 1466283"/>
                <a:gd name="connsiteY8" fmla="*/ 527543 h 1009397"/>
                <a:gd name="connsiteX9" fmla="*/ 402260 w 1466283"/>
                <a:gd name="connsiteY9" fmla="*/ 851613 h 1009397"/>
                <a:gd name="connsiteX10" fmla="*/ 845333 w 1466283"/>
                <a:gd name="connsiteY10" fmla="*/ 1004617 h 1009397"/>
                <a:gd name="connsiteX11" fmla="*/ 1238467 w 1466283"/>
                <a:gd name="connsiteY11" fmla="*/ 906864 h 1009397"/>
                <a:gd name="connsiteX12" fmla="*/ 1467972 w 1466283"/>
                <a:gd name="connsiteY12" fmla="*/ 795299 h 1009397"/>
                <a:gd name="connsiteX13" fmla="*/ 1467972 w 1466283"/>
                <a:gd name="connsiteY13" fmla="*/ 752798 h 1009397"/>
                <a:gd name="connsiteX14" fmla="*/ 1467972 w 1466283"/>
                <a:gd name="connsiteY14" fmla="*/ 752798 h 1009397"/>
                <a:gd name="connsiteX15" fmla="*/ 1467972 w 1466283"/>
                <a:gd name="connsiteY15" fmla="*/ 752798 h 10093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466283" h="1009397">
                  <a:moveTo>
                    <a:pt x="1467972" y="752798"/>
                  </a:moveTo>
                  <a:lnTo>
                    <a:pt x="1221466" y="871801"/>
                  </a:lnTo>
                  <a:cubicBezTo>
                    <a:pt x="928209" y="1015242"/>
                    <a:pt x="660453" y="997179"/>
                    <a:pt x="425635" y="821862"/>
                  </a:cubicBezTo>
                  <a:cubicBezTo>
                    <a:pt x="250319" y="689047"/>
                    <a:pt x="158942" y="512668"/>
                    <a:pt x="158942" y="510543"/>
                  </a:cubicBezTo>
                  <a:lnTo>
                    <a:pt x="145129" y="482917"/>
                  </a:lnTo>
                  <a:cubicBezTo>
                    <a:pt x="61190" y="315038"/>
                    <a:pt x="29314" y="155660"/>
                    <a:pt x="52689" y="7969"/>
                  </a:cubicBezTo>
                  <a:lnTo>
                    <a:pt x="14439" y="7969"/>
                  </a:lnTo>
                  <a:cubicBezTo>
                    <a:pt x="-6812" y="163097"/>
                    <a:pt x="24001" y="327789"/>
                    <a:pt x="111128" y="499918"/>
                  </a:cubicBezTo>
                  <a:lnTo>
                    <a:pt x="124941" y="527543"/>
                  </a:lnTo>
                  <a:cubicBezTo>
                    <a:pt x="129191" y="534981"/>
                    <a:pt x="219506" y="714548"/>
                    <a:pt x="402260" y="851613"/>
                  </a:cubicBezTo>
                  <a:cubicBezTo>
                    <a:pt x="508512" y="931302"/>
                    <a:pt x="656203" y="1004617"/>
                    <a:pt x="845333" y="1004617"/>
                  </a:cubicBezTo>
                  <a:cubicBezTo>
                    <a:pt x="961148" y="1004617"/>
                    <a:pt x="1091838" y="976991"/>
                    <a:pt x="1238467" y="906864"/>
                  </a:cubicBezTo>
                  <a:lnTo>
                    <a:pt x="1467972" y="795299"/>
                  </a:lnTo>
                  <a:lnTo>
                    <a:pt x="1467972" y="752798"/>
                  </a:lnTo>
                  <a:lnTo>
                    <a:pt x="1467972" y="752798"/>
                  </a:lnTo>
                  <a:lnTo>
                    <a:pt x="1467972" y="752798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 dirty="0"/>
            </a:p>
          </p:txBody>
        </p:sp>
        <p:sp>
          <p:nvSpPr>
            <p:cNvPr id="43" name="Полилиния: Фигура 42">
              <a:extLst>
                <a:ext uri="{FF2B5EF4-FFF2-40B4-BE49-F238E27FC236}">
                  <a16:creationId xmlns:a16="http://schemas.microsoft.com/office/drawing/2014/main" xmlns="" id="{1FD2C3DF-070C-48BB-8EC1-3FE31FCD20DC}"/>
                </a:ext>
              </a:extLst>
            </p:cNvPr>
            <p:cNvSpPr/>
            <p:nvPr/>
          </p:nvSpPr>
          <p:spPr>
            <a:xfrm>
              <a:off x="10014209" y="321414"/>
              <a:ext cx="2178175" cy="1593786"/>
            </a:xfrm>
            <a:custGeom>
              <a:avLst/>
              <a:gdLst>
                <a:gd name="connsiteX0" fmla="*/ 231247 w 2178174"/>
                <a:gd name="connsiteY0" fmla="*/ 950428 h 1593786"/>
                <a:gd name="connsiteX1" fmla="*/ 45305 w 2178174"/>
                <a:gd name="connsiteY1" fmla="*/ 1404126 h 1593786"/>
                <a:gd name="connsiteX2" fmla="*/ 50617 w 2178174"/>
                <a:gd name="connsiteY2" fmla="*/ 1415814 h 1593786"/>
                <a:gd name="connsiteX3" fmla="*/ 529816 w 2178174"/>
                <a:gd name="connsiteY3" fmla="*/ 1547566 h 1593786"/>
                <a:gd name="connsiteX4" fmla="*/ 2173541 w 2178174"/>
                <a:gd name="connsiteY4" fmla="*/ 749611 h 1593786"/>
                <a:gd name="connsiteX5" fmla="*/ 2173541 w 2178174"/>
                <a:gd name="connsiteY5" fmla="*/ 7969 h 1593786"/>
                <a:gd name="connsiteX6" fmla="*/ 231247 w 2178174"/>
                <a:gd name="connsiteY6" fmla="*/ 950428 h 15937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178174" h="1593786">
                  <a:moveTo>
                    <a:pt x="231247" y="950428"/>
                  </a:moveTo>
                  <a:cubicBezTo>
                    <a:pt x="231247" y="950428"/>
                    <a:pt x="-101324" y="1111932"/>
                    <a:pt x="45305" y="1404126"/>
                  </a:cubicBezTo>
                  <a:lnTo>
                    <a:pt x="50617" y="1415814"/>
                  </a:lnTo>
                  <a:cubicBezTo>
                    <a:pt x="50617" y="1415814"/>
                    <a:pt x="197246" y="1708008"/>
                    <a:pt x="529816" y="1547566"/>
                  </a:cubicBezTo>
                  <a:lnTo>
                    <a:pt x="2173541" y="749611"/>
                  </a:lnTo>
                  <a:lnTo>
                    <a:pt x="2173541" y="7969"/>
                  </a:lnTo>
                  <a:lnTo>
                    <a:pt x="231247" y="950428"/>
                  </a:ln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 dirty="0"/>
            </a:p>
          </p:txBody>
        </p:sp>
        <p:sp>
          <p:nvSpPr>
            <p:cNvPr id="44" name="Полилиния: Фигура 43">
              <a:extLst>
                <a:ext uri="{FF2B5EF4-FFF2-40B4-BE49-F238E27FC236}">
                  <a16:creationId xmlns:a16="http://schemas.microsoft.com/office/drawing/2014/main" xmlns="" id="{F503CC8C-61AD-4DAB-B26E-509EA44669D4}"/>
                </a:ext>
              </a:extLst>
            </p:cNvPr>
            <p:cNvSpPr/>
            <p:nvPr/>
          </p:nvSpPr>
          <p:spPr>
            <a:xfrm>
              <a:off x="10732016" y="-7969"/>
              <a:ext cx="1455658" cy="839394"/>
            </a:xfrm>
            <a:custGeom>
              <a:avLst/>
              <a:gdLst>
                <a:gd name="connsiteX0" fmla="*/ 123329 w 1455658"/>
                <a:gd name="connsiteY0" fmla="*/ 521168 h 839394"/>
                <a:gd name="connsiteX1" fmla="*/ 390022 w 1455658"/>
                <a:gd name="connsiteY1" fmla="*/ 834613 h 839394"/>
                <a:gd name="connsiteX2" fmla="*/ 1455734 w 1455658"/>
                <a:gd name="connsiteY2" fmla="*/ 317163 h 839394"/>
                <a:gd name="connsiteX3" fmla="*/ 1456797 w 1455658"/>
                <a:gd name="connsiteY3" fmla="*/ 7969 h 839394"/>
                <a:gd name="connsiteX4" fmla="*/ 14951 w 1455658"/>
                <a:gd name="connsiteY4" fmla="*/ 7969 h 839394"/>
                <a:gd name="connsiteX5" fmla="*/ 109516 w 1455658"/>
                <a:gd name="connsiteY5" fmla="*/ 493543 h 839394"/>
                <a:gd name="connsiteX6" fmla="*/ 123329 w 1455658"/>
                <a:gd name="connsiteY6" fmla="*/ 521168 h 83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55658" h="839394">
                  <a:moveTo>
                    <a:pt x="123329" y="521168"/>
                  </a:moveTo>
                  <a:cubicBezTo>
                    <a:pt x="123329" y="521168"/>
                    <a:pt x="212581" y="698610"/>
                    <a:pt x="390022" y="834613"/>
                  </a:cubicBezTo>
                  <a:lnTo>
                    <a:pt x="1455734" y="317163"/>
                  </a:lnTo>
                  <a:lnTo>
                    <a:pt x="1456797" y="7969"/>
                  </a:lnTo>
                  <a:lnTo>
                    <a:pt x="14951" y="7969"/>
                  </a:lnTo>
                  <a:cubicBezTo>
                    <a:pt x="-5237" y="145035"/>
                    <a:pt x="16014" y="307601"/>
                    <a:pt x="109516" y="493543"/>
                  </a:cubicBezTo>
                  <a:lnTo>
                    <a:pt x="123329" y="521168"/>
                  </a:ln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 dirty="0"/>
            </a:p>
          </p:txBody>
        </p:sp>
        <p:sp>
          <p:nvSpPr>
            <p:cNvPr id="45" name="Полилиния: фигура 44">
              <a:extLst>
                <a:ext uri="{FF2B5EF4-FFF2-40B4-BE49-F238E27FC236}">
                  <a16:creationId xmlns:a16="http://schemas.microsoft.com/office/drawing/2014/main" xmlns="" id="{8BB58BBD-BF4B-44A6-A2C8-AF1BE81D516E}"/>
                </a:ext>
              </a:extLst>
            </p:cNvPr>
            <p:cNvSpPr/>
            <p:nvPr/>
          </p:nvSpPr>
          <p:spPr>
            <a:xfrm>
              <a:off x="11124635" y="1146995"/>
              <a:ext cx="1062524" cy="743767"/>
            </a:xfrm>
            <a:custGeom>
              <a:avLst/>
              <a:gdLst>
                <a:gd name="connsiteX0" fmla="*/ 1064178 w 1062524"/>
                <a:gd name="connsiteY0" fmla="*/ 7969 h 743766"/>
                <a:gd name="connsiteX1" fmla="*/ 91968 w 1062524"/>
                <a:gd name="connsiteY1" fmla="*/ 480792 h 743766"/>
                <a:gd name="connsiteX2" fmla="*/ 22904 w 1062524"/>
                <a:gd name="connsiteY2" fmla="*/ 658234 h 743766"/>
                <a:gd name="connsiteX3" fmla="*/ 25029 w 1062524"/>
                <a:gd name="connsiteY3" fmla="*/ 663546 h 743766"/>
                <a:gd name="connsiteX4" fmla="*/ 209908 w 1062524"/>
                <a:gd name="connsiteY4" fmla="*/ 718798 h 743766"/>
                <a:gd name="connsiteX5" fmla="*/ 1064178 w 1062524"/>
                <a:gd name="connsiteY5" fmla="*/ 302288 h 743766"/>
                <a:gd name="connsiteX6" fmla="*/ 1064178 w 1062524"/>
                <a:gd name="connsiteY6" fmla="*/ 7969 h 7437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62524" h="743766">
                  <a:moveTo>
                    <a:pt x="1064178" y="7969"/>
                  </a:moveTo>
                  <a:lnTo>
                    <a:pt x="91968" y="480792"/>
                  </a:lnTo>
                  <a:cubicBezTo>
                    <a:pt x="91968" y="480792"/>
                    <a:pt x="-34472" y="543481"/>
                    <a:pt x="22904" y="658234"/>
                  </a:cubicBezTo>
                  <a:lnTo>
                    <a:pt x="25029" y="663546"/>
                  </a:lnTo>
                  <a:cubicBezTo>
                    <a:pt x="25029" y="663546"/>
                    <a:pt x="82405" y="780424"/>
                    <a:pt x="209908" y="718798"/>
                  </a:cubicBezTo>
                  <a:lnTo>
                    <a:pt x="1064178" y="302288"/>
                  </a:lnTo>
                  <a:lnTo>
                    <a:pt x="1064178" y="7969"/>
                  </a:ln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 dirty="0"/>
            </a:p>
          </p:txBody>
        </p:sp>
        <p:sp>
          <p:nvSpPr>
            <p:cNvPr id="46" name="Полилиния: Фигура 45">
              <a:extLst>
                <a:ext uri="{FF2B5EF4-FFF2-40B4-BE49-F238E27FC236}">
                  <a16:creationId xmlns:a16="http://schemas.microsoft.com/office/drawing/2014/main" xmlns="" id="{602EAB3F-89ED-4532-AC15-8D6D0DE40EEB}"/>
                </a:ext>
              </a:extLst>
            </p:cNvPr>
            <p:cNvSpPr/>
            <p:nvPr/>
          </p:nvSpPr>
          <p:spPr>
            <a:xfrm>
              <a:off x="11105057" y="1128932"/>
              <a:ext cx="1083775" cy="775643"/>
            </a:xfrm>
            <a:custGeom>
              <a:avLst/>
              <a:gdLst>
                <a:gd name="connsiteX0" fmla="*/ 219924 w 1083774"/>
                <a:gd name="connsiteY0" fmla="*/ 719860 h 775642"/>
                <a:gd name="connsiteX1" fmla="*/ 60545 w 1083774"/>
                <a:gd name="connsiteY1" fmla="*/ 674172 h 775642"/>
                <a:gd name="connsiteX2" fmla="*/ 58420 w 1083774"/>
                <a:gd name="connsiteY2" fmla="*/ 668859 h 775642"/>
                <a:gd name="connsiteX3" fmla="*/ 118984 w 1083774"/>
                <a:gd name="connsiteY3" fmla="*/ 515856 h 775642"/>
                <a:gd name="connsiteX4" fmla="*/ 1083756 w 1083774"/>
                <a:gd name="connsiteY4" fmla="*/ 48345 h 775642"/>
                <a:gd name="connsiteX5" fmla="*/ 1083756 w 1083774"/>
                <a:gd name="connsiteY5" fmla="*/ 7969 h 775642"/>
                <a:gd name="connsiteX6" fmla="*/ 103046 w 1083774"/>
                <a:gd name="connsiteY6" fmla="*/ 482917 h 775642"/>
                <a:gd name="connsiteX7" fmla="*/ 14856 w 1083774"/>
                <a:gd name="connsiteY7" fmla="*/ 578544 h 775642"/>
                <a:gd name="connsiteX8" fmla="*/ 24419 w 1083774"/>
                <a:gd name="connsiteY8" fmla="*/ 686922 h 775642"/>
                <a:gd name="connsiteX9" fmla="*/ 26544 w 1083774"/>
                <a:gd name="connsiteY9" fmla="*/ 692234 h 775642"/>
                <a:gd name="connsiteX10" fmla="*/ 157235 w 1083774"/>
                <a:gd name="connsiteY10" fmla="*/ 775111 h 775642"/>
                <a:gd name="connsiteX11" fmla="*/ 236924 w 1083774"/>
                <a:gd name="connsiteY11" fmla="*/ 754923 h 775642"/>
                <a:gd name="connsiteX12" fmla="*/ 1083756 w 1083774"/>
                <a:gd name="connsiteY12" fmla="*/ 344789 h 775642"/>
                <a:gd name="connsiteX13" fmla="*/ 1083756 w 1083774"/>
                <a:gd name="connsiteY13" fmla="*/ 301226 h 775642"/>
                <a:gd name="connsiteX14" fmla="*/ 219924 w 1083774"/>
                <a:gd name="connsiteY14" fmla="*/ 719860 h 7756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083774" h="775642">
                  <a:moveTo>
                    <a:pt x="219924" y="719860"/>
                  </a:moveTo>
                  <a:cubicBezTo>
                    <a:pt x="112609" y="771924"/>
                    <a:pt x="65858" y="683734"/>
                    <a:pt x="60545" y="674172"/>
                  </a:cubicBezTo>
                  <a:lnTo>
                    <a:pt x="58420" y="668859"/>
                  </a:lnTo>
                  <a:cubicBezTo>
                    <a:pt x="9544" y="571107"/>
                    <a:pt x="114734" y="519043"/>
                    <a:pt x="118984" y="515856"/>
                  </a:cubicBezTo>
                  <a:lnTo>
                    <a:pt x="1083756" y="48345"/>
                  </a:lnTo>
                  <a:lnTo>
                    <a:pt x="1083756" y="7969"/>
                  </a:lnTo>
                  <a:lnTo>
                    <a:pt x="103046" y="482917"/>
                  </a:lnTo>
                  <a:cubicBezTo>
                    <a:pt x="100921" y="483980"/>
                    <a:pt x="36107" y="516918"/>
                    <a:pt x="14856" y="578544"/>
                  </a:cubicBezTo>
                  <a:cubicBezTo>
                    <a:pt x="3169" y="613608"/>
                    <a:pt x="6356" y="649733"/>
                    <a:pt x="24419" y="686922"/>
                  </a:cubicBezTo>
                  <a:lnTo>
                    <a:pt x="26544" y="692234"/>
                  </a:lnTo>
                  <a:cubicBezTo>
                    <a:pt x="44607" y="726235"/>
                    <a:pt x="88171" y="775111"/>
                    <a:pt x="157235" y="775111"/>
                  </a:cubicBezTo>
                  <a:cubicBezTo>
                    <a:pt x="180610" y="775111"/>
                    <a:pt x="207173" y="768736"/>
                    <a:pt x="236924" y="754923"/>
                  </a:cubicBezTo>
                  <a:lnTo>
                    <a:pt x="1083756" y="344789"/>
                  </a:lnTo>
                  <a:lnTo>
                    <a:pt x="1083756" y="301226"/>
                  </a:lnTo>
                  <a:lnTo>
                    <a:pt x="219924" y="719860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 dirty="0"/>
            </a:p>
          </p:txBody>
        </p:sp>
        <p:sp>
          <p:nvSpPr>
            <p:cNvPr id="47" name="Полилиния: Фигура 46">
              <a:extLst>
                <a:ext uri="{FF2B5EF4-FFF2-40B4-BE49-F238E27FC236}">
                  <a16:creationId xmlns:a16="http://schemas.microsoft.com/office/drawing/2014/main" xmlns="" id="{714D3737-C4D1-46DE-A197-29A638CA1F30}"/>
                </a:ext>
              </a:extLst>
            </p:cNvPr>
            <p:cNvSpPr/>
            <p:nvPr/>
          </p:nvSpPr>
          <p:spPr>
            <a:xfrm>
              <a:off x="9994666" y="301226"/>
              <a:ext cx="2199425" cy="1636287"/>
            </a:xfrm>
            <a:custGeom>
              <a:avLst/>
              <a:gdLst>
                <a:gd name="connsiteX0" fmla="*/ 538733 w 2199425"/>
                <a:gd name="connsiteY0" fmla="*/ 1550754 h 1636287"/>
                <a:gd name="connsiteX1" fmla="*/ 86098 w 2199425"/>
                <a:gd name="connsiteY1" fmla="*/ 1428564 h 1636287"/>
                <a:gd name="connsiteX2" fmla="*/ 80785 w 2199425"/>
                <a:gd name="connsiteY2" fmla="*/ 1416876 h 1636287"/>
                <a:gd name="connsiteX3" fmla="*/ 115848 w 2199425"/>
                <a:gd name="connsiteY3" fmla="*/ 1102369 h 1636287"/>
                <a:gd name="connsiteX4" fmla="*/ 257164 w 2199425"/>
                <a:gd name="connsiteY4" fmla="*/ 988679 h 1636287"/>
                <a:gd name="connsiteX5" fmla="*/ 2193084 w 2199425"/>
                <a:gd name="connsiteY5" fmla="*/ 49407 h 1636287"/>
                <a:gd name="connsiteX6" fmla="*/ 2193084 w 2199425"/>
                <a:gd name="connsiteY6" fmla="*/ 7969 h 1636287"/>
                <a:gd name="connsiteX7" fmla="*/ 241226 w 2199425"/>
                <a:gd name="connsiteY7" fmla="*/ 954678 h 1636287"/>
                <a:gd name="connsiteX8" fmla="*/ 23409 w 2199425"/>
                <a:gd name="connsiteY8" fmla="*/ 1187371 h 1636287"/>
                <a:gd name="connsiteX9" fmla="*/ 47847 w 2199425"/>
                <a:gd name="connsiteY9" fmla="*/ 1433876 h 1636287"/>
                <a:gd name="connsiteX10" fmla="*/ 53160 w 2199425"/>
                <a:gd name="connsiteY10" fmla="*/ 1445564 h 1636287"/>
                <a:gd name="connsiteX11" fmla="*/ 358104 w 2199425"/>
                <a:gd name="connsiteY11" fmla="*/ 1635756 h 1636287"/>
                <a:gd name="connsiteX12" fmla="*/ 555734 w 2199425"/>
                <a:gd name="connsiteY12" fmla="*/ 1585817 h 1636287"/>
                <a:gd name="connsiteX13" fmla="*/ 2193084 w 2199425"/>
                <a:gd name="connsiteY13" fmla="*/ 789987 h 1636287"/>
                <a:gd name="connsiteX14" fmla="*/ 2193084 w 2199425"/>
                <a:gd name="connsiteY14" fmla="*/ 748548 h 1636287"/>
                <a:gd name="connsiteX15" fmla="*/ 538733 w 2199425"/>
                <a:gd name="connsiteY15" fmla="*/ 1550754 h 1636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199425" h="1636287">
                  <a:moveTo>
                    <a:pt x="538733" y="1550754"/>
                  </a:moveTo>
                  <a:cubicBezTo>
                    <a:pt x="228476" y="1701633"/>
                    <a:pt x="90348" y="1439189"/>
                    <a:pt x="86098" y="1428564"/>
                  </a:cubicBezTo>
                  <a:lnTo>
                    <a:pt x="80785" y="1416876"/>
                  </a:lnTo>
                  <a:cubicBezTo>
                    <a:pt x="24471" y="1303186"/>
                    <a:pt x="35097" y="1196934"/>
                    <a:pt x="115848" y="1102369"/>
                  </a:cubicBezTo>
                  <a:cubicBezTo>
                    <a:pt x="176412" y="1030117"/>
                    <a:pt x="256102" y="989741"/>
                    <a:pt x="257164" y="988679"/>
                  </a:cubicBezTo>
                  <a:lnTo>
                    <a:pt x="2193084" y="49407"/>
                  </a:lnTo>
                  <a:lnTo>
                    <a:pt x="2193084" y="7969"/>
                  </a:lnTo>
                  <a:lnTo>
                    <a:pt x="241226" y="954678"/>
                  </a:lnTo>
                  <a:cubicBezTo>
                    <a:pt x="234851" y="958928"/>
                    <a:pt x="74410" y="1037555"/>
                    <a:pt x="23409" y="1187371"/>
                  </a:cubicBezTo>
                  <a:cubicBezTo>
                    <a:pt x="-3154" y="1265998"/>
                    <a:pt x="4283" y="1348875"/>
                    <a:pt x="47847" y="1433876"/>
                  </a:cubicBezTo>
                  <a:lnTo>
                    <a:pt x="53160" y="1445564"/>
                  </a:lnTo>
                  <a:cubicBezTo>
                    <a:pt x="53160" y="1447689"/>
                    <a:pt x="150912" y="1635756"/>
                    <a:pt x="358104" y="1635756"/>
                  </a:cubicBezTo>
                  <a:cubicBezTo>
                    <a:pt x="415480" y="1635756"/>
                    <a:pt x="481357" y="1621943"/>
                    <a:pt x="555734" y="1585817"/>
                  </a:cubicBezTo>
                  <a:lnTo>
                    <a:pt x="2193084" y="789987"/>
                  </a:lnTo>
                  <a:lnTo>
                    <a:pt x="2193084" y="748548"/>
                  </a:lnTo>
                  <a:lnTo>
                    <a:pt x="538733" y="1550754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 dirty="0"/>
            </a:p>
          </p:txBody>
        </p:sp>
      </p:grpSp>
    </p:spTree>
    <p:extLst>
      <p:ext uri="{BB962C8B-B14F-4D97-AF65-F5344CB8AC3E}">
        <p14:creationId xmlns:p14="http://schemas.microsoft.com/office/powerpoint/2010/main" val="682737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 с диаграмм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Овал 47">
            <a:extLst>
              <a:ext uri="{FF2B5EF4-FFF2-40B4-BE49-F238E27FC236}">
                <a16:creationId xmlns:a16="http://schemas.microsoft.com/office/drawing/2014/main" xmlns="" id="{6BE8D45D-1E08-4F59-96CC-EA53D7CA6AB0}"/>
              </a:ext>
            </a:extLst>
          </p:cNvPr>
          <p:cNvSpPr/>
          <p:nvPr userDrawn="1"/>
        </p:nvSpPr>
        <p:spPr>
          <a:xfrm>
            <a:off x="10893420" y="5803030"/>
            <a:ext cx="385200" cy="3852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49" name="Графический объект 12">
            <a:extLst>
              <a:ext uri="{FF2B5EF4-FFF2-40B4-BE49-F238E27FC236}">
                <a16:creationId xmlns:a16="http://schemas.microsoft.com/office/drawing/2014/main" xmlns="" id="{8E968353-82DA-42A2-88B6-AEFCF124AF4E}"/>
              </a:ext>
            </a:extLst>
          </p:cNvPr>
          <p:cNvSpPr/>
          <p:nvPr userDrawn="1"/>
        </p:nvSpPr>
        <p:spPr>
          <a:xfrm>
            <a:off x="11334292" y="5787811"/>
            <a:ext cx="870509" cy="409651"/>
          </a:xfrm>
          <a:custGeom>
            <a:avLst/>
            <a:gdLst>
              <a:gd name="connsiteX0" fmla="*/ 203546 w 870509"/>
              <a:gd name="connsiteY0" fmla="*/ 400690 h 409651"/>
              <a:gd name="connsiteX1" fmla="*/ 860268 w 870509"/>
              <a:gd name="connsiteY1" fmla="*/ 400690 h 409651"/>
              <a:gd name="connsiteX2" fmla="*/ 860268 w 870509"/>
              <a:gd name="connsiteY2" fmla="*/ 12802 h 409651"/>
              <a:gd name="connsiteX3" fmla="*/ 203546 w 870509"/>
              <a:gd name="connsiteY3" fmla="*/ 12802 h 409651"/>
              <a:gd name="connsiteX4" fmla="*/ 12802 w 870509"/>
              <a:gd name="connsiteY4" fmla="*/ 203545 h 409651"/>
              <a:gd name="connsiteX5" fmla="*/ 12802 w 870509"/>
              <a:gd name="connsiteY5" fmla="*/ 211226 h 409651"/>
              <a:gd name="connsiteX6" fmla="*/ 203546 w 870509"/>
              <a:gd name="connsiteY6" fmla="*/ 400690 h 4096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70509" h="409651">
                <a:moveTo>
                  <a:pt x="203546" y="400690"/>
                </a:moveTo>
                <a:lnTo>
                  <a:pt x="860268" y="400690"/>
                </a:lnTo>
                <a:lnTo>
                  <a:pt x="860268" y="12802"/>
                </a:lnTo>
                <a:lnTo>
                  <a:pt x="203546" y="12802"/>
                </a:lnTo>
                <a:cubicBezTo>
                  <a:pt x="203546" y="12802"/>
                  <a:pt x="12802" y="12802"/>
                  <a:pt x="12802" y="203545"/>
                </a:cubicBezTo>
                <a:lnTo>
                  <a:pt x="12802" y="211226"/>
                </a:lnTo>
                <a:cubicBezTo>
                  <a:pt x="12802" y="209946"/>
                  <a:pt x="12802" y="400690"/>
                  <a:pt x="203546" y="400690"/>
                </a:cubicBezTo>
                <a:close/>
              </a:path>
            </a:pathLst>
          </a:custGeom>
          <a:gradFill flip="none" rotWithShape="1">
            <a:gsLst>
              <a:gs pos="12000">
                <a:schemeClr val="accent1"/>
              </a:gs>
              <a:gs pos="100000">
                <a:schemeClr val="accent3"/>
              </a:gs>
            </a:gsLst>
            <a:lin ang="0" scaled="1"/>
            <a:tileRect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1053F33-9837-4E9F-8D29-24A800D841E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642753" y="1474969"/>
            <a:ext cx="4395258" cy="676275"/>
          </a:xfrm>
        </p:spPr>
        <p:txBody>
          <a:bodyPr rtlCol="0" anchor="b">
            <a:normAutofit/>
          </a:bodyPr>
          <a:lstStyle>
            <a:lvl1pPr algn="l">
              <a:defRPr sz="4000"/>
            </a:lvl1pPr>
          </a:lstStyle>
          <a:p>
            <a:pPr rtl="0"/>
            <a:r>
              <a:rPr lang="ru-RU" noProof="0" dirty="0"/>
              <a:t>СЛАЙД С ДИАГРАММОЙ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DC2A0631-3130-4C36-8E5E-80464B1A62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ДД.ММ.20XX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79230F82-FE68-4450-98DF-5D29369AEE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12290" y="5797769"/>
            <a:ext cx="4114800" cy="365125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EE6603C1-6E1A-4E4B-9555-31D84B6BD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495E168-DA5E-4888-8D8A-92B118324C14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17" name="Текст 26">
            <a:extLst>
              <a:ext uri="{FF2B5EF4-FFF2-40B4-BE49-F238E27FC236}">
                <a16:creationId xmlns:a16="http://schemas.microsoft.com/office/drawing/2014/main" xmlns="" id="{C990C5BD-BC2C-4822-AA4E-446B77052F2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649889" y="2592569"/>
            <a:ext cx="5630885" cy="701675"/>
          </a:xfrm>
        </p:spPr>
        <p:txBody>
          <a:bodyPr rtlCol="0">
            <a:noAutofit/>
          </a:bodyPr>
          <a:lstStyle>
            <a:lvl1pPr marL="0" indent="0" algn="l">
              <a:buNone/>
              <a:defRPr sz="1800" b="1" i="0"/>
            </a:lvl1pPr>
            <a:lvl2pPr marL="457200" indent="0">
              <a:buNone/>
              <a:defRPr sz="1800" b="1" i="1"/>
            </a:lvl2pPr>
            <a:lvl3pPr marL="914400" indent="0">
              <a:buNone/>
              <a:defRPr sz="1800" b="1" i="1"/>
            </a:lvl3pPr>
            <a:lvl4pPr marL="1371600" indent="0">
              <a:buNone/>
              <a:defRPr sz="1800" b="1" i="1"/>
            </a:lvl4pPr>
            <a:lvl5pPr marL="1828800" indent="0">
              <a:buNone/>
              <a:defRPr sz="1800" b="1" i="1"/>
            </a:lvl5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24" name="Текст 2">
            <a:extLst>
              <a:ext uri="{FF2B5EF4-FFF2-40B4-BE49-F238E27FC236}">
                <a16:creationId xmlns:a16="http://schemas.microsoft.com/office/drawing/2014/main" xmlns="" id="{B971AAD9-2660-4922-9B41-C45976A31C4F}"/>
              </a:ext>
            </a:extLst>
          </p:cNvPr>
          <p:cNvSpPr>
            <a:spLocks noGrp="1"/>
          </p:cNvSpPr>
          <p:nvPr>
            <p:ph type="body" idx="18" hasCustomPrompt="1"/>
          </p:nvPr>
        </p:nvSpPr>
        <p:spPr>
          <a:xfrm>
            <a:off x="6126385" y="3719427"/>
            <a:ext cx="1597889" cy="365125"/>
          </a:xfrm>
        </p:spPr>
        <p:txBody>
          <a:bodyPr rtlCol="0" anchor="b" anchorCtr="0">
            <a:normAutofit/>
          </a:bodyPr>
          <a:lstStyle>
            <a:lvl1pPr marL="0" indent="0">
              <a:buNone/>
              <a:defRPr sz="1800" b="1">
                <a:solidFill>
                  <a:schemeClr val="accent3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 dirty="0"/>
              <a:t>30 %</a:t>
            </a:r>
          </a:p>
        </p:txBody>
      </p:sp>
      <p:sp>
        <p:nvSpPr>
          <p:cNvPr id="30" name="Текст 26">
            <a:extLst>
              <a:ext uri="{FF2B5EF4-FFF2-40B4-BE49-F238E27FC236}">
                <a16:creationId xmlns:a16="http://schemas.microsoft.com/office/drawing/2014/main" xmlns="" id="{527B617A-AB11-44E9-B2E2-53B7F35CD968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126386" y="3990708"/>
            <a:ext cx="1597889" cy="365125"/>
          </a:xfrm>
        </p:spPr>
        <p:txBody>
          <a:bodyPr rtlCol="0">
            <a:normAutofit/>
          </a:bodyPr>
          <a:lstStyle>
            <a:lvl1pPr marL="0" indent="0">
              <a:spcBef>
                <a:spcPts val="600"/>
              </a:spcBef>
              <a:buClr>
                <a:schemeClr val="accent3"/>
              </a:buClr>
              <a:buNone/>
              <a:defRPr sz="1400" b="1" i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 rtl="0"/>
            <a:r>
              <a:rPr lang="ru-RU" noProof="0" dirty="0"/>
              <a:t>Название категории</a:t>
            </a:r>
          </a:p>
        </p:txBody>
      </p:sp>
      <p:sp>
        <p:nvSpPr>
          <p:cNvPr id="23" name="Текст 2">
            <a:extLst>
              <a:ext uri="{FF2B5EF4-FFF2-40B4-BE49-F238E27FC236}">
                <a16:creationId xmlns:a16="http://schemas.microsoft.com/office/drawing/2014/main" xmlns="" id="{E9080FED-3BFC-4CCC-8B5A-A2942CA5CF36}"/>
              </a:ext>
            </a:extLst>
          </p:cNvPr>
          <p:cNvSpPr>
            <a:spLocks noGrp="1"/>
          </p:cNvSpPr>
          <p:nvPr>
            <p:ph type="body" idx="22" hasCustomPrompt="1"/>
          </p:nvPr>
        </p:nvSpPr>
        <p:spPr>
          <a:xfrm>
            <a:off x="6126410" y="4451492"/>
            <a:ext cx="1597889" cy="365125"/>
          </a:xfrm>
        </p:spPr>
        <p:txBody>
          <a:bodyPr rtlCol="0" anchor="b" anchorCtr="0">
            <a:normAutofit/>
          </a:bodyPr>
          <a:lstStyle>
            <a:lvl1pPr marL="0" indent="0">
              <a:buNone/>
              <a:defRPr sz="1800" b="1">
                <a:solidFill>
                  <a:schemeClr val="accent3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 dirty="0"/>
              <a:t>10 %</a:t>
            </a:r>
          </a:p>
        </p:txBody>
      </p:sp>
      <p:sp>
        <p:nvSpPr>
          <p:cNvPr id="25" name="Текст 26">
            <a:extLst>
              <a:ext uri="{FF2B5EF4-FFF2-40B4-BE49-F238E27FC236}">
                <a16:creationId xmlns:a16="http://schemas.microsoft.com/office/drawing/2014/main" xmlns="" id="{E7EC8229-D712-4FD1-990B-9212FC211A9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126411" y="4722773"/>
            <a:ext cx="1597889" cy="365125"/>
          </a:xfrm>
        </p:spPr>
        <p:txBody>
          <a:bodyPr rtlCol="0">
            <a:normAutofit/>
          </a:bodyPr>
          <a:lstStyle>
            <a:lvl1pPr marL="0" indent="0">
              <a:spcBef>
                <a:spcPts val="600"/>
              </a:spcBef>
              <a:buClr>
                <a:schemeClr val="accent3"/>
              </a:buClr>
              <a:buNone/>
              <a:defRPr sz="1400" b="1" i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 rtl="0"/>
            <a:r>
              <a:rPr lang="ru-RU" noProof="0" dirty="0"/>
              <a:t>Название категории</a:t>
            </a:r>
          </a:p>
        </p:txBody>
      </p:sp>
      <p:sp>
        <p:nvSpPr>
          <p:cNvPr id="27" name="Текст 2">
            <a:extLst>
              <a:ext uri="{FF2B5EF4-FFF2-40B4-BE49-F238E27FC236}">
                <a16:creationId xmlns:a16="http://schemas.microsoft.com/office/drawing/2014/main" xmlns="" id="{27341020-DCB7-4CC5-BE55-AAAF421822ED}"/>
              </a:ext>
            </a:extLst>
          </p:cNvPr>
          <p:cNvSpPr>
            <a:spLocks noGrp="1"/>
          </p:cNvSpPr>
          <p:nvPr>
            <p:ph type="body" idx="24" hasCustomPrompt="1"/>
          </p:nvPr>
        </p:nvSpPr>
        <p:spPr>
          <a:xfrm>
            <a:off x="8065899" y="3719427"/>
            <a:ext cx="1597889" cy="365125"/>
          </a:xfrm>
        </p:spPr>
        <p:txBody>
          <a:bodyPr rtlCol="0" anchor="b" anchorCtr="0">
            <a:normAutofit/>
          </a:bodyPr>
          <a:lstStyle>
            <a:lvl1pPr marL="0" indent="0">
              <a:buNone/>
              <a:defRPr sz="1800" b="1">
                <a:solidFill>
                  <a:schemeClr val="accent3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 dirty="0"/>
              <a:t>25 %</a:t>
            </a:r>
          </a:p>
        </p:txBody>
      </p:sp>
      <p:sp>
        <p:nvSpPr>
          <p:cNvPr id="29" name="Текст 26">
            <a:extLst>
              <a:ext uri="{FF2B5EF4-FFF2-40B4-BE49-F238E27FC236}">
                <a16:creationId xmlns:a16="http://schemas.microsoft.com/office/drawing/2014/main" xmlns="" id="{B1896019-AE20-47E2-AA66-ED9D16B2DAF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065900" y="3990708"/>
            <a:ext cx="1597889" cy="365125"/>
          </a:xfrm>
        </p:spPr>
        <p:txBody>
          <a:bodyPr rtlCol="0">
            <a:normAutofit/>
          </a:bodyPr>
          <a:lstStyle>
            <a:lvl1pPr marL="0" indent="0">
              <a:spcBef>
                <a:spcPts val="600"/>
              </a:spcBef>
              <a:buClr>
                <a:schemeClr val="accent3"/>
              </a:buClr>
              <a:buNone/>
              <a:defRPr sz="1400" b="1" i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 rtl="0"/>
            <a:r>
              <a:rPr lang="ru-RU" noProof="0" dirty="0"/>
              <a:t>Название категории</a:t>
            </a:r>
          </a:p>
        </p:txBody>
      </p:sp>
      <p:sp>
        <p:nvSpPr>
          <p:cNvPr id="32" name="Текст 2">
            <a:extLst>
              <a:ext uri="{FF2B5EF4-FFF2-40B4-BE49-F238E27FC236}">
                <a16:creationId xmlns:a16="http://schemas.microsoft.com/office/drawing/2014/main" xmlns="" id="{212C49D2-92E0-4567-8BD4-9B8FC0536701}"/>
              </a:ext>
            </a:extLst>
          </p:cNvPr>
          <p:cNvSpPr>
            <a:spLocks noGrp="1"/>
          </p:cNvSpPr>
          <p:nvPr>
            <p:ph type="body" idx="26" hasCustomPrompt="1"/>
          </p:nvPr>
        </p:nvSpPr>
        <p:spPr>
          <a:xfrm>
            <a:off x="8065924" y="4451492"/>
            <a:ext cx="1597889" cy="365125"/>
          </a:xfrm>
        </p:spPr>
        <p:txBody>
          <a:bodyPr rtlCol="0" anchor="b" anchorCtr="0">
            <a:normAutofit/>
          </a:bodyPr>
          <a:lstStyle>
            <a:lvl1pPr marL="0" indent="0">
              <a:buNone/>
              <a:defRPr sz="1800" b="1">
                <a:solidFill>
                  <a:schemeClr val="accent3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 dirty="0"/>
              <a:t>10 %</a:t>
            </a:r>
          </a:p>
        </p:txBody>
      </p:sp>
      <p:sp>
        <p:nvSpPr>
          <p:cNvPr id="33" name="Текст 26">
            <a:extLst>
              <a:ext uri="{FF2B5EF4-FFF2-40B4-BE49-F238E27FC236}">
                <a16:creationId xmlns:a16="http://schemas.microsoft.com/office/drawing/2014/main" xmlns="" id="{6B5DA211-72E1-4B00-AA61-980CE5A34565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8065925" y="4722773"/>
            <a:ext cx="1597889" cy="365125"/>
          </a:xfrm>
        </p:spPr>
        <p:txBody>
          <a:bodyPr rtlCol="0">
            <a:normAutofit/>
          </a:bodyPr>
          <a:lstStyle>
            <a:lvl1pPr marL="0" indent="0">
              <a:spcBef>
                <a:spcPts val="600"/>
              </a:spcBef>
              <a:buClr>
                <a:schemeClr val="accent3"/>
              </a:buClr>
              <a:buNone/>
              <a:defRPr sz="1400" b="1" i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 rtl="0"/>
            <a:r>
              <a:rPr lang="ru-RU" noProof="0" dirty="0"/>
              <a:t>Название категории</a:t>
            </a:r>
          </a:p>
        </p:txBody>
      </p:sp>
      <p:sp>
        <p:nvSpPr>
          <p:cNvPr id="35" name="Текст 2">
            <a:extLst>
              <a:ext uri="{FF2B5EF4-FFF2-40B4-BE49-F238E27FC236}">
                <a16:creationId xmlns:a16="http://schemas.microsoft.com/office/drawing/2014/main" xmlns="" id="{A7CF7C63-619A-46EE-AF36-FCA26441A064}"/>
              </a:ext>
            </a:extLst>
          </p:cNvPr>
          <p:cNvSpPr>
            <a:spLocks noGrp="1"/>
          </p:cNvSpPr>
          <p:nvPr>
            <p:ph type="body" idx="28" hasCustomPrompt="1"/>
          </p:nvPr>
        </p:nvSpPr>
        <p:spPr>
          <a:xfrm>
            <a:off x="10005413" y="3719427"/>
            <a:ext cx="1597889" cy="365125"/>
          </a:xfrm>
        </p:spPr>
        <p:txBody>
          <a:bodyPr rtlCol="0" anchor="b" anchorCtr="0">
            <a:normAutofit/>
          </a:bodyPr>
          <a:lstStyle>
            <a:lvl1pPr marL="0" indent="0">
              <a:buNone/>
              <a:defRPr sz="1800" b="1">
                <a:solidFill>
                  <a:schemeClr val="accent3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 dirty="0"/>
              <a:t>20 %</a:t>
            </a:r>
          </a:p>
        </p:txBody>
      </p:sp>
      <p:sp>
        <p:nvSpPr>
          <p:cNvPr id="36" name="Текст 26">
            <a:extLst>
              <a:ext uri="{FF2B5EF4-FFF2-40B4-BE49-F238E27FC236}">
                <a16:creationId xmlns:a16="http://schemas.microsoft.com/office/drawing/2014/main" xmlns="" id="{92E0EA61-C10D-4760-B03F-F27BCF1FC24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0005414" y="3990708"/>
            <a:ext cx="1597889" cy="365125"/>
          </a:xfrm>
        </p:spPr>
        <p:txBody>
          <a:bodyPr rtlCol="0">
            <a:normAutofit/>
          </a:bodyPr>
          <a:lstStyle>
            <a:lvl1pPr marL="0" indent="0">
              <a:spcBef>
                <a:spcPts val="600"/>
              </a:spcBef>
              <a:buClr>
                <a:schemeClr val="accent3"/>
              </a:buClr>
              <a:buNone/>
              <a:defRPr sz="1400" b="1" i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 rtl="0"/>
            <a:r>
              <a:rPr lang="ru-RU" noProof="0" dirty="0"/>
              <a:t>Название категории</a:t>
            </a:r>
          </a:p>
        </p:txBody>
      </p:sp>
      <p:sp>
        <p:nvSpPr>
          <p:cNvPr id="38" name="Текст 2">
            <a:extLst>
              <a:ext uri="{FF2B5EF4-FFF2-40B4-BE49-F238E27FC236}">
                <a16:creationId xmlns:a16="http://schemas.microsoft.com/office/drawing/2014/main" xmlns="" id="{1A3A14FA-D9E9-4000-B30C-14CADBFE48F6}"/>
              </a:ext>
            </a:extLst>
          </p:cNvPr>
          <p:cNvSpPr>
            <a:spLocks noGrp="1"/>
          </p:cNvSpPr>
          <p:nvPr>
            <p:ph type="body" idx="30" hasCustomPrompt="1"/>
          </p:nvPr>
        </p:nvSpPr>
        <p:spPr>
          <a:xfrm>
            <a:off x="10005438" y="4451492"/>
            <a:ext cx="1597889" cy="365125"/>
          </a:xfrm>
        </p:spPr>
        <p:txBody>
          <a:bodyPr rtlCol="0" anchor="b" anchorCtr="0">
            <a:normAutofit/>
          </a:bodyPr>
          <a:lstStyle>
            <a:lvl1pPr marL="0" indent="0">
              <a:buNone/>
              <a:defRPr sz="1800" b="1">
                <a:solidFill>
                  <a:schemeClr val="accent3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 dirty="0"/>
              <a:t>5 %</a:t>
            </a:r>
          </a:p>
        </p:txBody>
      </p:sp>
      <p:sp>
        <p:nvSpPr>
          <p:cNvPr id="39" name="Текст 26">
            <a:extLst>
              <a:ext uri="{FF2B5EF4-FFF2-40B4-BE49-F238E27FC236}">
                <a16:creationId xmlns:a16="http://schemas.microsoft.com/office/drawing/2014/main" xmlns="" id="{0FBCB607-92E0-4206-871B-10CAEB3377B3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10005439" y="4722773"/>
            <a:ext cx="1597889" cy="365125"/>
          </a:xfrm>
        </p:spPr>
        <p:txBody>
          <a:bodyPr rtlCol="0">
            <a:normAutofit/>
          </a:bodyPr>
          <a:lstStyle>
            <a:lvl1pPr marL="0" indent="0">
              <a:spcBef>
                <a:spcPts val="600"/>
              </a:spcBef>
              <a:buClr>
                <a:schemeClr val="accent3"/>
              </a:buClr>
              <a:buNone/>
              <a:defRPr sz="1400" b="1" i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 rtl="0"/>
            <a:r>
              <a:rPr lang="ru-RU" noProof="0" dirty="0"/>
              <a:t>Название категории</a:t>
            </a:r>
          </a:p>
        </p:txBody>
      </p:sp>
      <p:sp>
        <p:nvSpPr>
          <p:cNvPr id="19" name="Диаграмма 18">
            <a:extLst>
              <a:ext uri="{FF2B5EF4-FFF2-40B4-BE49-F238E27FC236}">
                <a16:creationId xmlns:a16="http://schemas.microsoft.com/office/drawing/2014/main" xmlns="" id="{08CD548A-F4DA-41C7-BC55-620C696D5A6A}"/>
              </a:ext>
            </a:extLst>
          </p:cNvPr>
          <p:cNvSpPr>
            <a:spLocks noGrp="1"/>
          </p:cNvSpPr>
          <p:nvPr>
            <p:ph type="chart" sz="quarter" idx="32"/>
          </p:nvPr>
        </p:nvSpPr>
        <p:spPr>
          <a:xfrm>
            <a:off x="911225" y="908050"/>
            <a:ext cx="4284663" cy="4365625"/>
          </a:xfrm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rtl="0"/>
            <a:r>
              <a:rPr lang="ru-RU" noProof="0"/>
              <a:t>Вставка диаграммы</a:t>
            </a:r>
            <a:endParaRPr lang="ru-RU" noProof="0" dirty="0"/>
          </a:p>
        </p:txBody>
      </p:sp>
      <p:grpSp>
        <p:nvGrpSpPr>
          <p:cNvPr id="41" name="Графический объект 39">
            <a:extLst>
              <a:ext uri="{FF2B5EF4-FFF2-40B4-BE49-F238E27FC236}">
                <a16:creationId xmlns:a16="http://schemas.microsoft.com/office/drawing/2014/main" xmlns="" id="{D0A213E0-4DC9-4F6A-98B8-21DE9AE2D9B0}"/>
              </a:ext>
            </a:extLst>
          </p:cNvPr>
          <p:cNvGrpSpPr/>
          <p:nvPr userDrawn="1"/>
        </p:nvGrpSpPr>
        <p:grpSpPr>
          <a:xfrm>
            <a:off x="10008352" y="0"/>
            <a:ext cx="2188800" cy="1933794"/>
            <a:chOff x="10003200" y="0"/>
            <a:chExt cx="2188800" cy="1933794"/>
          </a:xfrm>
        </p:grpSpPr>
        <p:sp>
          <p:nvSpPr>
            <p:cNvPr id="42" name="Полилиния: Фигура 41">
              <a:extLst>
                <a:ext uri="{FF2B5EF4-FFF2-40B4-BE49-F238E27FC236}">
                  <a16:creationId xmlns:a16="http://schemas.microsoft.com/office/drawing/2014/main" xmlns="" id="{24312820-32BB-4DFC-B775-2031DE03F33E}"/>
                </a:ext>
              </a:extLst>
            </p:cNvPr>
            <p:cNvSpPr/>
            <p:nvPr/>
          </p:nvSpPr>
          <p:spPr>
            <a:xfrm>
              <a:off x="10712341" y="-7969"/>
              <a:ext cx="1466283" cy="1009398"/>
            </a:xfrm>
            <a:custGeom>
              <a:avLst/>
              <a:gdLst>
                <a:gd name="connsiteX0" fmla="*/ 1467972 w 1466283"/>
                <a:gd name="connsiteY0" fmla="*/ 752798 h 1009397"/>
                <a:gd name="connsiteX1" fmla="*/ 1221466 w 1466283"/>
                <a:gd name="connsiteY1" fmla="*/ 871801 h 1009397"/>
                <a:gd name="connsiteX2" fmla="*/ 425635 w 1466283"/>
                <a:gd name="connsiteY2" fmla="*/ 821862 h 1009397"/>
                <a:gd name="connsiteX3" fmla="*/ 158942 w 1466283"/>
                <a:gd name="connsiteY3" fmla="*/ 510543 h 1009397"/>
                <a:gd name="connsiteX4" fmla="*/ 145129 w 1466283"/>
                <a:gd name="connsiteY4" fmla="*/ 482917 h 1009397"/>
                <a:gd name="connsiteX5" fmla="*/ 52689 w 1466283"/>
                <a:gd name="connsiteY5" fmla="*/ 7969 h 1009397"/>
                <a:gd name="connsiteX6" fmla="*/ 14439 w 1466283"/>
                <a:gd name="connsiteY6" fmla="*/ 7969 h 1009397"/>
                <a:gd name="connsiteX7" fmla="*/ 111128 w 1466283"/>
                <a:gd name="connsiteY7" fmla="*/ 499918 h 1009397"/>
                <a:gd name="connsiteX8" fmla="*/ 124941 w 1466283"/>
                <a:gd name="connsiteY8" fmla="*/ 527543 h 1009397"/>
                <a:gd name="connsiteX9" fmla="*/ 402260 w 1466283"/>
                <a:gd name="connsiteY9" fmla="*/ 851613 h 1009397"/>
                <a:gd name="connsiteX10" fmla="*/ 845333 w 1466283"/>
                <a:gd name="connsiteY10" fmla="*/ 1004617 h 1009397"/>
                <a:gd name="connsiteX11" fmla="*/ 1238467 w 1466283"/>
                <a:gd name="connsiteY11" fmla="*/ 906864 h 1009397"/>
                <a:gd name="connsiteX12" fmla="*/ 1467972 w 1466283"/>
                <a:gd name="connsiteY12" fmla="*/ 795299 h 1009397"/>
                <a:gd name="connsiteX13" fmla="*/ 1467972 w 1466283"/>
                <a:gd name="connsiteY13" fmla="*/ 752798 h 1009397"/>
                <a:gd name="connsiteX14" fmla="*/ 1467972 w 1466283"/>
                <a:gd name="connsiteY14" fmla="*/ 752798 h 1009397"/>
                <a:gd name="connsiteX15" fmla="*/ 1467972 w 1466283"/>
                <a:gd name="connsiteY15" fmla="*/ 752798 h 10093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466283" h="1009397">
                  <a:moveTo>
                    <a:pt x="1467972" y="752798"/>
                  </a:moveTo>
                  <a:lnTo>
                    <a:pt x="1221466" y="871801"/>
                  </a:lnTo>
                  <a:cubicBezTo>
                    <a:pt x="928209" y="1015242"/>
                    <a:pt x="660453" y="997179"/>
                    <a:pt x="425635" y="821862"/>
                  </a:cubicBezTo>
                  <a:cubicBezTo>
                    <a:pt x="250319" y="689047"/>
                    <a:pt x="158942" y="512668"/>
                    <a:pt x="158942" y="510543"/>
                  </a:cubicBezTo>
                  <a:lnTo>
                    <a:pt x="145129" y="482917"/>
                  </a:lnTo>
                  <a:cubicBezTo>
                    <a:pt x="61190" y="315038"/>
                    <a:pt x="29314" y="155660"/>
                    <a:pt x="52689" y="7969"/>
                  </a:cubicBezTo>
                  <a:lnTo>
                    <a:pt x="14439" y="7969"/>
                  </a:lnTo>
                  <a:cubicBezTo>
                    <a:pt x="-6812" y="163097"/>
                    <a:pt x="24001" y="327789"/>
                    <a:pt x="111128" y="499918"/>
                  </a:cubicBezTo>
                  <a:lnTo>
                    <a:pt x="124941" y="527543"/>
                  </a:lnTo>
                  <a:cubicBezTo>
                    <a:pt x="129191" y="534981"/>
                    <a:pt x="219506" y="714548"/>
                    <a:pt x="402260" y="851613"/>
                  </a:cubicBezTo>
                  <a:cubicBezTo>
                    <a:pt x="508512" y="931302"/>
                    <a:pt x="656203" y="1004617"/>
                    <a:pt x="845333" y="1004617"/>
                  </a:cubicBezTo>
                  <a:cubicBezTo>
                    <a:pt x="961148" y="1004617"/>
                    <a:pt x="1091838" y="976991"/>
                    <a:pt x="1238467" y="906864"/>
                  </a:cubicBezTo>
                  <a:lnTo>
                    <a:pt x="1467972" y="795299"/>
                  </a:lnTo>
                  <a:lnTo>
                    <a:pt x="1467972" y="752798"/>
                  </a:lnTo>
                  <a:lnTo>
                    <a:pt x="1467972" y="752798"/>
                  </a:lnTo>
                  <a:lnTo>
                    <a:pt x="1467972" y="752798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 dirty="0"/>
            </a:p>
          </p:txBody>
        </p:sp>
        <p:sp>
          <p:nvSpPr>
            <p:cNvPr id="43" name="Полилиния: Фигура 42">
              <a:extLst>
                <a:ext uri="{FF2B5EF4-FFF2-40B4-BE49-F238E27FC236}">
                  <a16:creationId xmlns:a16="http://schemas.microsoft.com/office/drawing/2014/main" xmlns="" id="{F9B4581F-B122-40B8-BE37-64894A713B38}"/>
                </a:ext>
              </a:extLst>
            </p:cNvPr>
            <p:cNvSpPr/>
            <p:nvPr/>
          </p:nvSpPr>
          <p:spPr>
            <a:xfrm>
              <a:off x="10014209" y="321414"/>
              <a:ext cx="2178175" cy="1593786"/>
            </a:xfrm>
            <a:custGeom>
              <a:avLst/>
              <a:gdLst>
                <a:gd name="connsiteX0" fmla="*/ 231247 w 2178174"/>
                <a:gd name="connsiteY0" fmla="*/ 950428 h 1593786"/>
                <a:gd name="connsiteX1" fmla="*/ 45305 w 2178174"/>
                <a:gd name="connsiteY1" fmla="*/ 1404126 h 1593786"/>
                <a:gd name="connsiteX2" fmla="*/ 50617 w 2178174"/>
                <a:gd name="connsiteY2" fmla="*/ 1415814 h 1593786"/>
                <a:gd name="connsiteX3" fmla="*/ 529816 w 2178174"/>
                <a:gd name="connsiteY3" fmla="*/ 1547566 h 1593786"/>
                <a:gd name="connsiteX4" fmla="*/ 2173541 w 2178174"/>
                <a:gd name="connsiteY4" fmla="*/ 749611 h 1593786"/>
                <a:gd name="connsiteX5" fmla="*/ 2173541 w 2178174"/>
                <a:gd name="connsiteY5" fmla="*/ 7969 h 1593786"/>
                <a:gd name="connsiteX6" fmla="*/ 231247 w 2178174"/>
                <a:gd name="connsiteY6" fmla="*/ 950428 h 15937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178174" h="1593786">
                  <a:moveTo>
                    <a:pt x="231247" y="950428"/>
                  </a:moveTo>
                  <a:cubicBezTo>
                    <a:pt x="231247" y="950428"/>
                    <a:pt x="-101324" y="1111932"/>
                    <a:pt x="45305" y="1404126"/>
                  </a:cubicBezTo>
                  <a:lnTo>
                    <a:pt x="50617" y="1415814"/>
                  </a:lnTo>
                  <a:cubicBezTo>
                    <a:pt x="50617" y="1415814"/>
                    <a:pt x="197246" y="1708008"/>
                    <a:pt x="529816" y="1547566"/>
                  </a:cubicBezTo>
                  <a:lnTo>
                    <a:pt x="2173541" y="749611"/>
                  </a:lnTo>
                  <a:lnTo>
                    <a:pt x="2173541" y="7969"/>
                  </a:lnTo>
                  <a:lnTo>
                    <a:pt x="231247" y="950428"/>
                  </a:ln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 dirty="0"/>
            </a:p>
          </p:txBody>
        </p:sp>
        <p:sp>
          <p:nvSpPr>
            <p:cNvPr id="44" name="Полилиния: Фигура 43">
              <a:extLst>
                <a:ext uri="{FF2B5EF4-FFF2-40B4-BE49-F238E27FC236}">
                  <a16:creationId xmlns:a16="http://schemas.microsoft.com/office/drawing/2014/main" xmlns="" id="{C7CF8C75-A610-43BA-923F-335A6051357D}"/>
                </a:ext>
              </a:extLst>
            </p:cNvPr>
            <p:cNvSpPr/>
            <p:nvPr/>
          </p:nvSpPr>
          <p:spPr>
            <a:xfrm>
              <a:off x="10732016" y="-7969"/>
              <a:ext cx="1455658" cy="839394"/>
            </a:xfrm>
            <a:custGeom>
              <a:avLst/>
              <a:gdLst>
                <a:gd name="connsiteX0" fmla="*/ 123329 w 1455658"/>
                <a:gd name="connsiteY0" fmla="*/ 521168 h 839394"/>
                <a:gd name="connsiteX1" fmla="*/ 390022 w 1455658"/>
                <a:gd name="connsiteY1" fmla="*/ 834613 h 839394"/>
                <a:gd name="connsiteX2" fmla="*/ 1455734 w 1455658"/>
                <a:gd name="connsiteY2" fmla="*/ 317163 h 839394"/>
                <a:gd name="connsiteX3" fmla="*/ 1456797 w 1455658"/>
                <a:gd name="connsiteY3" fmla="*/ 7969 h 839394"/>
                <a:gd name="connsiteX4" fmla="*/ 14951 w 1455658"/>
                <a:gd name="connsiteY4" fmla="*/ 7969 h 839394"/>
                <a:gd name="connsiteX5" fmla="*/ 109516 w 1455658"/>
                <a:gd name="connsiteY5" fmla="*/ 493543 h 839394"/>
                <a:gd name="connsiteX6" fmla="*/ 123329 w 1455658"/>
                <a:gd name="connsiteY6" fmla="*/ 521168 h 83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55658" h="839394">
                  <a:moveTo>
                    <a:pt x="123329" y="521168"/>
                  </a:moveTo>
                  <a:cubicBezTo>
                    <a:pt x="123329" y="521168"/>
                    <a:pt x="212581" y="698610"/>
                    <a:pt x="390022" y="834613"/>
                  </a:cubicBezTo>
                  <a:lnTo>
                    <a:pt x="1455734" y="317163"/>
                  </a:lnTo>
                  <a:lnTo>
                    <a:pt x="1456797" y="7969"/>
                  </a:lnTo>
                  <a:lnTo>
                    <a:pt x="14951" y="7969"/>
                  </a:lnTo>
                  <a:cubicBezTo>
                    <a:pt x="-5237" y="145035"/>
                    <a:pt x="16014" y="307601"/>
                    <a:pt x="109516" y="493543"/>
                  </a:cubicBezTo>
                  <a:lnTo>
                    <a:pt x="123329" y="521168"/>
                  </a:ln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 dirty="0"/>
            </a:p>
          </p:txBody>
        </p:sp>
        <p:sp>
          <p:nvSpPr>
            <p:cNvPr id="45" name="Полилиния: фигура 44">
              <a:extLst>
                <a:ext uri="{FF2B5EF4-FFF2-40B4-BE49-F238E27FC236}">
                  <a16:creationId xmlns:a16="http://schemas.microsoft.com/office/drawing/2014/main" xmlns="" id="{56793F9B-5B71-414E-9CB2-2B76F8308871}"/>
                </a:ext>
              </a:extLst>
            </p:cNvPr>
            <p:cNvSpPr/>
            <p:nvPr/>
          </p:nvSpPr>
          <p:spPr>
            <a:xfrm>
              <a:off x="11124635" y="1146995"/>
              <a:ext cx="1062524" cy="743767"/>
            </a:xfrm>
            <a:custGeom>
              <a:avLst/>
              <a:gdLst>
                <a:gd name="connsiteX0" fmla="*/ 1064178 w 1062524"/>
                <a:gd name="connsiteY0" fmla="*/ 7969 h 743766"/>
                <a:gd name="connsiteX1" fmla="*/ 91968 w 1062524"/>
                <a:gd name="connsiteY1" fmla="*/ 480792 h 743766"/>
                <a:gd name="connsiteX2" fmla="*/ 22904 w 1062524"/>
                <a:gd name="connsiteY2" fmla="*/ 658234 h 743766"/>
                <a:gd name="connsiteX3" fmla="*/ 25029 w 1062524"/>
                <a:gd name="connsiteY3" fmla="*/ 663546 h 743766"/>
                <a:gd name="connsiteX4" fmla="*/ 209908 w 1062524"/>
                <a:gd name="connsiteY4" fmla="*/ 718798 h 743766"/>
                <a:gd name="connsiteX5" fmla="*/ 1064178 w 1062524"/>
                <a:gd name="connsiteY5" fmla="*/ 302288 h 743766"/>
                <a:gd name="connsiteX6" fmla="*/ 1064178 w 1062524"/>
                <a:gd name="connsiteY6" fmla="*/ 7969 h 7437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62524" h="743766">
                  <a:moveTo>
                    <a:pt x="1064178" y="7969"/>
                  </a:moveTo>
                  <a:lnTo>
                    <a:pt x="91968" y="480792"/>
                  </a:lnTo>
                  <a:cubicBezTo>
                    <a:pt x="91968" y="480792"/>
                    <a:pt x="-34472" y="543481"/>
                    <a:pt x="22904" y="658234"/>
                  </a:cubicBezTo>
                  <a:lnTo>
                    <a:pt x="25029" y="663546"/>
                  </a:lnTo>
                  <a:cubicBezTo>
                    <a:pt x="25029" y="663546"/>
                    <a:pt x="82405" y="780424"/>
                    <a:pt x="209908" y="718798"/>
                  </a:cubicBezTo>
                  <a:lnTo>
                    <a:pt x="1064178" y="302288"/>
                  </a:lnTo>
                  <a:lnTo>
                    <a:pt x="1064178" y="7969"/>
                  </a:ln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 dirty="0"/>
            </a:p>
          </p:txBody>
        </p:sp>
        <p:sp>
          <p:nvSpPr>
            <p:cNvPr id="46" name="Полилиния: Фигура 45">
              <a:extLst>
                <a:ext uri="{FF2B5EF4-FFF2-40B4-BE49-F238E27FC236}">
                  <a16:creationId xmlns:a16="http://schemas.microsoft.com/office/drawing/2014/main" xmlns="" id="{9807DE94-0E8D-4E1B-A7D2-E0F91AF2E54C}"/>
                </a:ext>
              </a:extLst>
            </p:cNvPr>
            <p:cNvSpPr/>
            <p:nvPr/>
          </p:nvSpPr>
          <p:spPr>
            <a:xfrm>
              <a:off x="11105057" y="1128932"/>
              <a:ext cx="1083775" cy="775643"/>
            </a:xfrm>
            <a:custGeom>
              <a:avLst/>
              <a:gdLst>
                <a:gd name="connsiteX0" fmla="*/ 219924 w 1083774"/>
                <a:gd name="connsiteY0" fmla="*/ 719860 h 775642"/>
                <a:gd name="connsiteX1" fmla="*/ 60545 w 1083774"/>
                <a:gd name="connsiteY1" fmla="*/ 674172 h 775642"/>
                <a:gd name="connsiteX2" fmla="*/ 58420 w 1083774"/>
                <a:gd name="connsiteY2" fmla="*/ 668859 h 775642"/>
                <a:gd name="connsiteX3" fmla="*/ 118984 w 1083774"/>
                <a:gd name="connsiteY3" fmla="*/ 515856 h 775642"/>
                <a:gd name="connsiteX4" fmla="*/ 1083756 w 1083774"/>
                <a:gd name="connsiteY4" fmla="*/ 48345 h 775642"/>
                <a:gd name="connsiteX5" fmla="*/ 1083756 w 1083774"/>
                <a:gd name="connsiteY5" fmla="*/ 7969 h 775642"/>
                <a:gd name="connsiteX6" fmla="*/ 103046 w 1083774"/>
                <a:gd name="connsiteY6" fmla="*/ 482917 h 775642"/>
                <a:gd name="connsiteX7" fmla="*/ 14856 w 1083774"/>
                <a:gd name="connsiteY7" fmla="*/ 578544 h 775642"/>
                <a:gd name="connsiteX8" fmla="*/ 24419 w 1083774"/>
                <a:gd name="connsiteY8" fmla="*/ 686922 h 775642"/>
                <a:gd name="connsiteX9" fmla="*/ 26544 w 1083774"/>
                <a:gd name="connsiteY9" fmla="*/ 692234 h 775642"/>
                <a:gd name="connsiteX10" fmla="*/ 157235 w 1083774"/>
                <a:gd name="connsiteY10" fmla="*/ 775111 h 775642"/>
                <a:gd name="connsiteX11" fmla="*/ 236924 w 1083774"/>
                <a:gd name="connsiteY11" fmla="*/ 754923 h 775642"/>
                <a:gd name="connsiteX12" fmla="*/ 1083756 w 1083774"/>
                <a:gd name="connsiteY12" fmla="*/ 344789 h 775642"/>
                <a:gd name="connsiteX13" fmla="*/ 1083756 w 1083774"/>
                <a:gd name="connsiteY13" fmla="*/ 301226 h 775642"/>
                <a:gd name="connsiteX14" fmla="*/ 219924 w 1083774"/>
                <a:gd name="connsiteY14" fmla="*/ 719860 h 7756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083774" h="775642">
                  <a:moveTo>
                    <a:pt x="219924" y="719860"/>
                  </a:moveTo>
                  <a:cubicBezTo>
                    <a:pt x="112609" y="771924"/>
                    <a:pt x="65858" y="683734"/>
                    <a:pt x="60545" y="674172"/>
                  </a:cubicBezTo>
                  <a:lnTo>
                    <a:pt x="58420" y="668859"/>
                  </a:lnTo>
                  <a:cubicBezTo>
                    <a:pt x="9544" y="571107"/>
                    <a:pt x="114734" y="519043"/>
                    <a:pt x="118984" y="515856"/>
                  </a:cubicBezTo>
                  <a:lnTo>
                    <a:pt x="1083756" y="48345"/>
                  </a:lnTo>
                  <a:lnTo>
                    <a:pt x="1083756" y="7969"/>
                  </a:lnTo>
                  <a:lnTo>
                    <a:pt x="103046" y="482917"/>
                  </a:lnTo>
                  <a:cubicBezTo>
                    <a:pt x="100921" y="483980"/>
                    <a:pt x="36107" y="516918"/>
                    <a:pt x="14856" y="578544"/>
                  </a:cubicBezTo>
                  <a:cubicBezTo>
                    <a:pt x="3169" y="613608"/>
                    <a:pt x="6356" y="649733"/>
                    <a:pt x="24419" y="686922"/>
                  </a:cubicBezTo>
                  <a:lnTo>
                    <a:pt x="26544" y="692234"/>
                  </a:lnTo>
                  <a:cubicBezTo>
                    <a:pt x="44607" y="726235"/>
                    <a:pt x="88171" y="775111"/>
                    <a:pt x="157235" y="775111"/>
                  </a:cubicBezTo>
                  <a:cubicBezTo>
                    <a:pt x="180610" y="775111"/>
                    <a:pt x="207173" y="768736"/>
                    <a:pt x="236924" y="754923"/>
                  </a:cubicBezTo>
                  <a:lnTo>
                    <a:pt x="1083756" y="344789"/>
                  </a:lnTo>
                  <a:lnTo>
                    <a:pt x="1083756" y="301226"/>
                  </a:lnTo>
                  <a:lnTo>
                    <a:pt x="219924" y="719860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 dirty="0"/>
            </a:p>
          </p:txBody>
        </p:sp>
        <p:sp>
          <p:nvSpPr>
            <p:cNvPr id="47" name="Полилиния: Фигура 46">
              <a:extLst>
                <a:ext uri="{FF2B5EF4-FFF2-40B4-BE49-F238E27FC236}">
                  <a16:creationId xmlns:a16="http://schemas.microsoft.com/office/drawing/2014/main" xmlns="" id="{7BC592BA-C191-49B5-8F41-8E14CFFDAC40}"/>
                </a:ext>
              </a:extLst>
            </p:cNvPr>
            <p:cNvSpPr/>
            <p:nvPr/>
          </p:nvSpPr>
          <p:spPr>
            <a:xfrm>
              <a:off x="9994666" y="301226"/>
              <a:ext cx="2199425" cy="1636287"/>
            </a:xfrm>
            <a:custGeom>
              <a:avLst/>
              <a:gdLst>
                <a:gd name="connsiteX0" fmla="*/ 538733 w 2199425"/>
                <a:gd name="connsiteY0" fmla="*/ 1550754 h 1636287"/>
                <a:gd name="connsiteX1" fmla="*/ 86098 w 2199425"/>
                <a:gd name="connsiteY1" fmla="*/ 1428564 h 1636287"/>
                <a:gd name="connsiteX2" fmla="*/ 80785 w 2199425"/>
                <a:gd name="connsiteY2" fmla="*/ 1416876 h 1636287"/>
                <a:gd name="connsiteX3" fmla="*/ 115848 w 2199425"/>
                <a:gd name="connsiteY3" fmla="*/ 1102369 h 1636287"/>
                <a:gd name="connsiteX4" fmla="*/ 257164 w 2199425"/>
                <a:gd name="connsiteY4" fmla="*/ 988679 h 1636287"/>
                <a:gd name="connsiteX5" fmla="*/ 2193084 w 2199425"/>
                <a:gd name="connsiteY5" fmla="*/ 49407 h 1636287"/>
                <a:gd name="connsiteX6" fmla="*/ 2193084 w 2199425"/>
                <a:gd name="connsiteY6" fmla="*/ 7969 h 1636287"/>
                <a:gd name="connsiteX7" fmla="*/ 241226 w 2199425"/>
                <a:gd name="connsiteY7" fmla="*/ 954678 h 1636287"/>
                <a:gd name="connsiteX8" fmla="*/ 23409 w 2199425"/>
                <a:gd name="connsiteY8" fmla="*/ 1187371 h 1636287"/>
                <a:gd name="connsiteX9" fmla="*/ 47847 w 2199425"/>
                <a:gd name="connsiteY9" fmla="*/ 1433876 h 1636287"/>
                <a:gd name="connsiteX10" fmla="*/ 53160 w 2199425"/>
                <a:gd name="connsiteY10" fmla="*/ 1445564 h 1636287"/>
                <a:gd name="connsiteX11" fmla="*/ 358104 w 2199425"/>
                <a:gd name="connsiteY11" fmla="*/ 1635756 h 1636287"/>
                <a:gd name="connsiteX12" fmla="*/ 555734 w 2199425"/>
                <a:gd name="connsiteY12" fmla="*/ 1585817 h 1636287"/>
                <a:gd name="connsiteX13" fmla="*/ 2193084 w 2199425"/>
                <a:gd name="connsiteY13" fmla="*/ 789987 h 1636287"/>
                <a:gd name="connsiteX14" fmla="*/ 2193084 w 2199425"/>
                <a:gd name="connsiteY14" fmla="*/ 748548 h 1636287"/>
                <a:gd name="connsiteX15" fmla="*/ 538733 w 2199425"/>
                <a:gd name="connsiteY15" fmla="*/ 1550754 h 1636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199425" h="1636287">
                  <a:moveTo>
                    <a:pt x="538733" y="1550754"/>
                  </a:moveTo>
                  <a:cubicBezTo>
                    <a:pt x="228476" y="1701633"/>
                    <a:pt x="90348" y="1439189"/>
                    <a:pt x="86098" y="1428564"/>
                  </a:cubicBezTo>
                  <a:lnTo>
                    <a:pt x="80785" y="1416876"/>
                  </a:lnTo>
                  <a:cubicBezTo>
                    <a:pt x="24471" y="1303186"/>
                    <a:pt x="35097" y="1196934"/>
                    <a:pt x="115848" y="1102369"/>
                  </a:cubicBezTo>
                  <a:cubicBezTo>
                    <a:pt x="176412" y="1030117"/>
                    <a:pt x="256102" y="989741"/>
                    <a:pt x="257164" y="988679"/>
                  </a:cubicBezTo>
                  <a:lnTo>
                    <a:pt x="2193084" y="49407"/>
                  </a:lnTo>
                  <a:lnTo>
                    <a:pt x="2193084" y="7969"/>
                  </a:lnTo>
                  <a:lnTo>
                    <a:pt x="241226" y="954678"/>
                  </a:lnTo>
                  <a:cubicBezTo>
                    <a:pt x="234851" y="958928"/>
                    <a:pt x="74410" y="1037555"/>
                    <a:pt x="23409" y="1187371"/>
                  </a:cubicBezTo>
                  <a:cubicBezTo>
                    <a:pt x="-3154" y="1265998"/>
                    <a:pt x="4283" y="1348875"/>
                    <a:pt x="47847" y="1433876"/>
                  </a:cubicBezTo>
                  <a:lnTo>
                    <a:pt x="53160" y="1445564"/>
                  </a:lnTo>
                  <a:cubicBezTo>
                    <a:pt x="53160" y="1447689"/>
                    <a:pt x="150912" y="1635756"/>
                    <a:pt x="358104" y="1635756"/>
                  </a:cubicBezTo>
                  <a:cubicBezTo>
                    <a:pt x="415480" y="1635756"/>
                    <a:pt x="481357" y="1621943"/>
                    <a:pt x="555734" y="1585817"/>
                  </a:cubicBezTo>
                  <a:lnTo>
                    <a:pt x="2193084" y="789987"/>
                  </a:lnTo>
                  <a:lnTo>
                    <a:pt x="2193084" y="748548"/>
                  </a:lnTo>
                  <a:lnTo>
                    <a:pt x="538733" y="1550754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 dirty="0"/>
            </a:p>
          </p:txBody>
        </p:sp>
      </p:grpSp>
      <p:sp>
        <p:nvSpPr>
          <p:cNvPr id="3" name="Графический объект 50">
            <a:extLst>
              <a:ext uri="{FF2B5EF4-FFF2-40B4-BE49-F238E27FC236}">
                <a16:creationId xmlns:a16="http://schemas.microsoft.com/office/drawing/2014/main" xmlns="" id="{33AA43FA-C2DC-406C-BFE6-A2A804112236}"/>
              </a:ext>
            </a:extLst>
          </p:cNvPr>
          <p:cNvSpPr/>
          <p:nvPr/>
        </p:nvSpPr>
        <p:spPr>
          <a:xfrm>
            <a:off x="5731818" y="2267879"/>
            <a:ext cx="3420000" cy="165305"/>
          </a:xfrm>
          <a:custGeom>
            <a:avLst/>
            <a:gdLst>
              <a:gd name="connsiteX0" fmla="*/ 2957222 w 3016875"/>
              <a:gd name="connsiteY0" fmla="*/ 159503 h 165304"/>
              <a:gd name="connsiteX1" fmla="*/ 71329 w 3016875"/>
              <a:gd name="connsiteY1" fmla="*/ 159503 h 165304"/>
              <a:gd name="connsiteX2" fmla="*/ 9059 w 3016875"/>
              <a:gd name="connsiteY2" fmla="*/ 84480 h 165304"/>
              <a:gd name="connsiteX3" fmla="*/ 9059 w 3016875"/>
              <a:gd name="connsiteY3" fmla="*/ 84480 h 165304"/>
              <a:gd name="connsiteX4" fmla="*/ 71329 w 3016875"/>
              <a:gd name="connsiteY4" fmla="*/ 10729 h 165304"/>
              <a:gd name="connsiteX5" fmla="*/ 2956149 w 3016875"/>
              <a:gd name="connsiteY5" fmla="*/ 10729 h 165304"/>
              <a:gd name="connsiteX6" fmla="*/ 3018419 w 3016875"/>
              <a:gd name="connsiteY6" fmla="*/ 84480 h 165304"/>
              <a:gd name="connsiteX7" fmla="*/ 3018419 w 3016875"/>
              <a:gd name="connsiteY7" fmla="*/ 84480 h 165304"/>
              <a:gd name="connsiteX8" fmla="*/ 2957222 w 3016875"/>
              <a:gd name="connsiteY8" fmla="*/ 159503 h 1653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016875" h="165304">
                <a:moveTo>
                  <a:pt x="2957222" y="159503"/>
                </a:moveTo>
                <a:lnTo>
                  <a:pt x="71329" y="159503"/>
                </a:lnTo>
                <a:cubicBezTo>
                  <a:pt x="36973" y="159503"/>
                  <a:pt x="9059" y="125171"/>
                  <a:pt x="9059" y="84480"/>
                </a:cubicBezTo>
                <a:lnTo>
                  <a:pt x="9059" y="84480"/>
                </a:lnTo>
                <a:cubicBezTo>
                  <a:pt x="9059" y="43790"/>
                  <a:pt x="36973" y="10729"/>
                  <a:pt x="71329" y="10729"/>
                </a:cubicBezTo>
                <a:lnTo>
                  <a:pt x="2956149" y="10729"/>
                </a:lnTo>
                <a:cubicBezTo>
                  <a:pt x="2990505" y="10729"/>
                  <a:pt x="3018419" y="43790"/>
                  <a:pt x="3018419" y="84480"/>
                </a:cubicBezTo>
                <a:lnTo>
                  <a:pt x="3018419" y="84480"/>
                </a:lnTo>
                <a:cubicBezTo>
                  <a:pt x="3019492" y="125171"/>
                  <a:pt x="2991578" y="159503"/>
                  <a:pt x="2957222" y="159503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3"/>
              </a:gs>
            </a:gsLst>
            <a:lin ang="0" scaled="1"/>
          </a:gradFill>
          <a:ln w="10716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04095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 с таблице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Овал 51">
            <a:extLst>
              <a:ext uri="{FF2B5EF4-FFF2-40B4-BE49-F238E27FC236}">
                <a16:creationId xmlns:a16="http://schemas.microsoft.com/office/drawing/2014/main" xmlns="" id="{F21AF1E2-466C-487E-86AF-CA6FFFCA2720}"/>
              </a:ext>
            </a:extLst>
          </p:cNvPr>
          <p:cNvSpPr/>
          <p:nvPr userDrawn="1"/>
        </p:nvSpPr>
        <p:spPr>
          <a:xfrm>
            <a:off x="10893420" y="5803030"/>
            <a:ext cx="385200" cy="3852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53" name="Графический объект 12">
            <a:extLst>
              <a:ext uri="{FF2B5EF4-FFF2-40B4-BE49-F238E27FC236}">
                <a16:creationId xmlns:a16="http://schemas.microsoft.com/office/drawing/2014/main" xmlns="" id="{531F1BC1-79BD-45BA-B27E-7A2C62A65EC9}"/>
              </a:ext>
            </a:extLst>
          </p:cNvPr>
          <p:cNvSpPr/>
          <p:nvPr userDrawn="1"/>
        </p:nvSpPr>
        <p:spPr>
          <a:xfrm>
            <a:off x="11334292" y="5787811"/>
            <a:ext cx="870509" cy="409651"/>
          </a:xfrm>
          <a:custGeom>
            <a:avLst/>
            <a:gdLst>
              <a:gd name="connsiteX0" fmla="*/ 203546 w 870509"/>
              <a:gd name="connsiteY0" fmla="*/ 400690 h 409651"/>
              <a:gd name="connsiteX1" fmla="*/ 860268 w 870509"/>
              <a:gd name="connsiteY1" fmla="*/ 400690 h 409651"/>
              <a:gd name="connsiteX2" fmla="*/ 860268 w 870509"/>
              <a:gd name="connsiteY2" fmla="*/ 12802 h 409651"/>
              <a:gd name="connsiteX3" fmla="*/ 203546 w 870509"/>
              <a:gd name="connsiteY3" fmla="*/ 12802 h 409651"/>
              <a:gd name="connsiteX4" fmla="*/ 12802 w 870509"/>
              <a:gd name="connsiteY4" fmla="*/ 203545 h 409651"/>
              <a:gd name="connsiteX5" fmla="*/ 12802 w 870509"/>
              <a:gd name="connsiteY5" fmla="*/ 211226 h 409651"/>
              <a:gd name="connsiteX6" fmla="*/ 203546 w 870509"/>
              <a:gd name="connsiteY6" fmla="*/ 400690 h 4096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70509" h="409651">
                <a:moveTo>
                  <a:pt x="203546" y="400690"/>
                </a:moveTo>
                <a:lnTo>
                  <a:pt x="860268" y="400690"/>
                </a:lnTo>
                <a:lnTo>
                  <a:pt x="860268" y="12802"/>
                </a:lnTo>
                <a:lnTo>
                  <a:pt x="203546" y="12802"/>
                </a:lnTo>
                <a:cubicBezTo>
                  <a:pt x="203546" y="12802"/>
                  <a:pt x="12802" y="12802"/>
                  <a:pt x="12802" y="203545"/>
                </a:cubicBezTo>
                <a:lnTo>
                  <a:pt x="12802" y="211226"/>
                </a:lnTo>
                <a:cubicBezTo>
                  <a:pt x="12802" y="209946"/>
                  <a:pt x="12802" y="400690"/>
                  <a:pt x="203546" y="400690"/>
                </a:cubicBezTo>
                <a:close/>
              </a:path>
            </a:pathLst>
          </a:custGeom>
          <a:gradFill flip="none" rotWithShape="1">
            <a:gsLst>
              <a:gs pos="12000">
                <a:schemeClr val="accent1"/>
              </a:gs>
              <a:gs pos="100000">
                <a:schemeClr val="accent3"/>
              </a:gs>
            </a:gsLst>
            <a:lin ang="0" scaled="1"/>
            <a:tileRect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1053F33-9837-4E9F-8D29-24A800D841E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1744" y="2134675"/>
            <a:ext cx="3403308" cy="676275"/>
          </a:xfrm>
        </p:spPr>
        <p:txBody>
          <a:bodyPr rtlCol="0" anchor="b">
            <a:normAutofit/>
          </a:bodyPr>
          <a:lstStyle>
            <a:lvl1pPr algn="l">
              <a:defRPr sz="4000"/>
            </a:lvl1pPr>
          </a:lstStyle>
          <a:p>
            <a:pPr rtl="0"/>
            <a:r>
              <a:rPr lang="ru-RU" noProof="0" dirty="0"/>
              <a:t>СЛАЙД С ТАБЛИЦЕЙ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DC2A0631-3130-4C36-8E5E-80464B1A62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ДД.ММ.20XX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79230F82-FE68-4450-98DF-5D29369AEE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12290" y="5797769"/>
            <a:ext cx="4114800" cy="365125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EE6603C1-6E1A-4E4B-9555-31D84B6BD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495E168-DA5E-4888-8D8A-92B118324C14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17" name="Текст 26">
            <a:extLst>
              <a:ext uri="{FF2B5EF4-FFF2-40B4-BE49-F238E27FC236}">
                <a16:creationId xmlns:a16="http://schemas.microsoft.com/office/drawing/2014/main" xmlns="" id="{C990C5BD-BC2C-4822-AA4E-446B77052F2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09405" y="3252275"/>
            <a:ext cx="3396171" cy="1846732"/>
          </a:xfrm>
        </p:spPr>
        <p:txBody>
          <a:bodyPr rtlCol="0">
            <a:noAutofit/>
          </a:bodyPr>
          <a:lstStyle>
            <a:lvl1pPr marL="0" indent="0" algn="l">
              <a:buNone/>
              <a:defRPr sz="1800" b="1" i="0"/>
            </a:lvl1pPr>
            <a:lvl2pPr marL="457200" indent="0">
              <a:buNone/>
              <a:defRPr sz="1800" b="1" i="1"/>
            </a:lvl2pPr>
            <a:lvl3pPr marL="914400" indent="0">
              <a:buNone/>
              <a:defRPr sz="1800" b="1" i="1"/>
            </a:lvl3pPr>
            <a:lvl4pPr marL="1371600" indent="0">
              <a:buNone/>
              <a:defRPr sz="1800" b="1" i="1"/>
            </a:lvl4pPr>
            <a:lvl5pPr marL="1828800" indent="0">
              <a:buNone/>
              <a:defRPr sz="1800" b="1" i="1"/>
            </a:lvl5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18" name="Таблица 17">
            <a:extLst>
              <a:ext uri="{FF2B5EF4-FFF2-40B4-BE49-F238E27FC236}">
                <a16:creationId xmlns:a16="http://schemas.microsoft.com/office/drawing/2014/main" xmlns="" id="{3AF64257-E00C-4FE5-925B-A78911D1D2B9}"/>
              </a:ext>
            </a:extLst>
          </p:cNvPr>
          <p:cNvSpPr>
            <a:spLocks noGrp="1"/>
          </p:cNvSpPr>
          <p:nvPr>
            <p:ph type="tbl" sz="quarter" idx="17"/>
          </p:nvPr>
        </p:nvSpPr>
        <p:spPr>
          <a:xfrm>
            <a:off x="4724400" y="1493214"/>
            <a:ext cx="6561138" cy="3847135"/>
          </a:xfrm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rtl="0"/>
            <a:r>
              <a:rPr lang="ru-RU" noProof="0"/>
              <a:t>Вставка таблицы</a:t>
            </a:r>
            <a:endParaRPr lang="ru-RU" noProof="0" dirty="0"/>
          </a:p>
        </p:txBody>
      </p:sp>
      <p:grpSp>
        <p:nvGrpSpPr>
          <p:cNvPr id="45" name="Графический объект 39">
            <a:extLst>
              <a:ext uri="{FF2B5EF4-FFF2-40B4-BE49-F238E27FC236}">
                <a16:creationId xmlns:a16="http://schemas.microsoft.com/office/drawing/2014/main" xmlns="" id="{2B29CFAD-7DFA-43C8-BC78-F666303C4A65}"/>
              </a:ext>
            </a:extLst>
          </p:cNvPr>
          <p:cNvGrpSpPr/>
          <p:nvPr userDrawn="1"/>
        </p:nvGrpSpPr>
        <p:grpSpPr>
          <a:xfrm flipH="1">
            <a:off x="-3477" y="0"/>
            <a:ext cx="2188800" cy="1933794"/>
            <a:chOff x="10003200" y="0"/>
            <a:chExt cx="2188800" cy="1933794"/>
          </a:xfrm>
        </p:grpSpPr>
        <p:sp>
          <p:nvSpPr>
            <p:cNvPr id="46" name="Полилиния: Фигура 45">
              <a:extLst>
                <a:ext uri="{FF2B5EF4-FFF2-40B4-BE49-F238E27FC236}">
                  <a16:creationId xmlns:a16="http://schemas.microsoft.com/office/drawing/2014/main" xmlns="" id="{7709766F-07C2-47E0-94AE-482595B63D17}"/>
                </a:ext>
              </a:extLst>
            </p:cNvPr>
            <p:cNvSpPr/>
            <p:nvPr/>
          </p:nvSpPr>
          <p:spPr>
            <a:xfrm>
              <a:off x="10712341" y="-7969"/>
              <a:ext cx="1466283" cy="1009398"/>
            </a:xfrm>
            <a:custGeom>
              <a:avLst/>
              <a:gdLst>
                <a:gd name="connsiteX0" fmla="*/ 1467972 w 1466283"/>
                <a:gd name="connsiteY0" fmla="*/ 752798 h 1009397"/>
                <a:gd name="connsiteX1" fmla="*/ 1221466 w 1466283"/>
                <a:gd name="connsiteY1" fmla="*/ 871801 h 1009397"/>
                <a:gd name="connsiteX2" fmla="*/ 425635 w 1466283"/>
                <a:gd name="connsiteY2" fmla="*/ 821862 h 1009397"/>
                <a:gd name="connsiteX3" fmla="*/ 158942 w 1466283"/>
                <a:gd name="connsiteY3" fmla="*/ 510543 h 1009397"/>
                <a:gd name="connsiteX4" fmla="*/ 145129 w 1466283"/>
                <a:gd name="connsiteY4" fmla="*/ 482917 h 1009397"/>
                <a:gd name="connsiteX5" fmla="*/ 52689 w 1466283"/>
                <a:gd name="connsiteY5" fmla="*/ 7969 h 1009397"/>
                <a:gd name="connsiteX6" fmla="*/ 14439 w 1466283"/>
                <a:gd name="connsiteY6" fmla="*/ 7969 h 1009397"/>
                <a:gd name="connsiteX7" fmla="*/ 111128 w 1466283"/>
                <a:gd name="connsiteY7" fmla="*/ 499918 h 1009397"/>
                <a:gd name="connsiteX8" fmla="*/ 124941 w 1466283"/>
                <a:gd name="connsiteY8" fmla="*/ 527543 h 1009397"/>
                <a:gd name="connsiteX9" fmla="*/ 402260 w 1466283"/>
                <a:gd name="connsiteY9" fmla="*/ 851613 h 1009397"/>
                <a:gd name="connsiteX10" fmla="*/ 845333 w 1466283"/>
                <a:gd name="connsiteY10" fmla="*/ 1004617 h 1009397"/>
                <a:gd name="connsiteX11" fmla="*/ 1238467 w 1466283"/>
                <a:gd name="connsiteY11" fmla="*/ 906864 h 1009397"/>
                <a:gd name="connsiteX12" fmla="*/ 1467972 w 1466283"/>
                <a:gd name="connsiteY12" fmla="*/ 795299 h 1009397"/>
                <a:gd name="connsiteX13" fmla="*/ 1467972 w 1466283"/>
                <a:gd name="connsiteY13" fmla="*/ 752798 h 1009397"/>
                <a:gd name="connsiteX14" fmla="*/ 1467972 w 1466283"/>
                <a:gd name="connsiteY14" fmla="*/ 752798 h 1009397"/>
                <a:gd name="connsiteX15" fmla="*/ 1467972 w 1466283"/>
                <a:gd name="connsiteY15" fmla="*/ 752798 h 10093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466283" h="1009397">
                  <a:moveTo>
                    <a:pt x="1467972" y="752798"/>
                  </a:moveTo>
                  <a:lnTo>
                    <a:pt x="1221466" y="871801"/>
                  </a:lnTo>
                  <a:cubicBezTo>
                    <a:pt x="928209" y="1015242"/>
                    <a:pt x="660453" y="997179"/>
                    <a:pt x="425635" y="821862"/>
                  </a:cubicBezTo>
                  <a:cubicBezTo>
                    <a:pt x="250319" y="689047"/>
                    <a:pt x="158942" y="512668"/>
                    <a:pt x="158942" y="510543"/>
                  </a:cubicBezTo>
                  <a:lnTo>
                    <a:pt x="145129" y="482917"/>
                  </a:lnTo>
                  <a:cubicBezTo>
                    <a:pt x="61190" y="315038"/>
                    <a:pt x="29314" y="155660"/>
                    <a:pt x="52689" y="7969"/>
                  </a:cubicBezTo>
                  <a:lnTo>
                    <a:pt x="14439" y="7969"/>
                  </a:lnTo>
                  <a:cubicBezTo>
                    <a:pt x="-6812" y="163097"/>
                    <a:pt x="24001" y="327789"/>
                    <a:pt x="111128" y="499918"/>
                  </a:cubicBezTo>
                  <a:lnTo>
                    <a:pt x="124941" y="527543"/>
                  </a:lnTo>
                  <a:cubicBezTo>
                    <a:pt x="129191" y="534981"/>
                    <a:pt x="219506" y="714548"/>
                    <a:pt x="402260" y="851613"/>
                  </a:cubicBezTo>
                  <a:cubicBezTo>
                    <a:pt x="508512" y="931302"/>
                    <a:pt x="656203" y="1004617"/>
                    <a:pt x="845333" y="1004617"/>
                  </a:cubicBezTo>
                  <a:cubicBezTo>
                    <a:pt x="961148" y="1004617"/>
                    <a:pt x="1091838" y="976991"/>
                    <a:pt x="1238467" y="906864"/>
                  </a:cubicBezTo>
                  <a:lnTo>
                    <a:pt x="1467972" y="795299"/>
                  </a:lnTo>
                  <a:lnTo>
                    <a:pt x="1467972" y="752798"/>
                  </a:lnTo>
                  <a:lnTo>
                    <a:pt x="1467972" y="752798"/>
                  </a:lnTo>
                  <a:lnTo>
                    <a:pt x="1467972" y="752798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 dirty="0"/>
            </a:p>
          </p:txBody>
        </p:sp>
        <p:sp>
          <p:nvSpPr>
            <p:cNvPr id="47" name="Полилиния: Фигура 46">
              <a:extLst>
                <a:ext uri="{FF2B5EF4-FFF2-40B4-BE49-F238E27FC236}">
                  <a16:creationId xmlns:a16="http://schemas.microsoft.com/office/drawing/2014/main" xmlns="" id="{29F02ED7-2803-4FC7-8D17-DB9AF81B2257}"/>
                </a:ext>
              </a:extLst>
            </p:cNvPr>
            <p:cNvSpPr/>
            <p:nvPr/>
          </p:nvSpPr>
          <p:spPr>
            <a:xfrm>
              <a:off x="10014209" y="321414"/>
              <a:ext cx="2178175" cy="1593786"/>
            </a:xfrm>
            <a:custGeom>
              <a:avLst/>
              <a:gdLst>
                <a:gd name="connsiteX0" fmla="*/ 231247 w 2178174"/>
                <a:gd name="connsiteY0" fmla="*/ 950428 h 1593786"/>
                <a:gd name="connsiteX1" fmla="*/ 45305 w 2178174"/>
                <a:gd name="connsiteY1" fmla="*/ 1404126 h 1593786"/>
                <a:gd name="connsiteX2" fmla="*/ 50617 w 2178174"/>
                <a:gd name="connsiteY2" fmla="*/ 1415814 h 1593786"/>
                <a:gd name="connsiteX3" fmla="*/ 529816 w 2178174"/>
                <a:gd name="connsiteY3" fmla="*/ 1547566 h 1593786"/>
                <a:gd name="connsiteX4" fmla="*/ 2173541 w 2178174"/>
                <a:gd name="connsiteY4" fmla="*/ 749611 h 1593786"/>
                <a:gd name="connsiteX5" fmla="*/ 2173541 w 2178174"/>
                <a:gd name="connsiteY5" fmla="*/ 7969 h 1593786"/>
                <a:gd name="connsiteX6" fmla="*/ 231247 w 2178174"/>
                <a:gd name="connsiteY6" fmla="*/ 950428 h 15937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178174" h="1593786">
                  <a:moveTo>
                    <a:pt x="231247" y="950428"/>
                  </a:moveTo>
                  <a:cubicBezTo>
                    <a:pt x="231247" y="950428"/>
                    <a:pt x="-101324" y="1111932"/>
                    <a:pt x="45305" y="1404126"/>
                  </a:cubicBezTo>
                  <a:lnTo>
                    <a:pt x="50617" y="1415814"/>
                  </a:lnTo>
                  <a:cubicBezTo>
                    <a:pt x="50617" y="1415814"/>
                    <a:pt x="197246" y="1708008"/>
                    <a:pt x="529816" y="1547566"/>
                  </a:cubicBezTo>
                  <a:lnTo>
                    <a:pt x="2173541" y="749611"/>
                  </a:lnTo>
                  <a:lnTo>
                    <a:pt x="2173541" y="7969"/>
                  </a:lnTo>
                  <a:lnTo>
                    <a:pt x="231247" y="950428"/>
                  </a:ln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 dirty="0"/>
            </a:p>
          </p:txBody>
        </p:sp>
        <p:sp>
          <p:nvSpPr>
            <p:cNvPr id="48" name="Полилиния: Фигура 47">
              <a:extLst>
                <a:ext uri="{FF2B5EF4-FFF2-40B4-BE49-F238E27FC236}">
                  <a16:creationId xmlns:a16="http://schemas.microsoft.com/office/drawing/2014/main" xmlns="" id="{6715C276-3245-4E87-976F-10DC35AF0E89}"/>
                </a:ext>
              </a:extLst>
            </p:cNvPr>
            <p:cNvSpPr/>
            <p:nvPr/>
          </p:nvSpPr>
          <p:spPr>
            <a:xfrm>
              <a:off x="10732016" y="-7969"/>
              <a:ext cx="1455658" cy="839394"/>
            </a:xfrm>
            <a:custGeom>
              <a:avLst/>
              <a:gdLst>
                <a:gd name="connsiteX0" fmla="*/ 123329 w 1455658"/>
                <a:gd name="connsiteY0" fmla="*/ 521168 h 839394"/>
                <a:gd name="connsiteX1" fmla="*/ 390022 w 1455658"/>
                <a:gd name="connsiteY1" fmla="*/ 834613 h 839394"/>
                <a:gd name="connsiteX2" fmla="*/ 1455734 w 1455658"/>
                <a:gd name="connsiteY2" fmla="*/ 317163 h 839394"/>
                <a:gd name="connsiteX3" fmla="*/ 1456797 w 1455658"/>
                <a:gd name="connsiteY3" fmla="*/ 7969 h 839394"/>
                <a:gd name="connsiteX4" fmla="*/ 14951 w 1455658"/>
                <a:gd name="connsiteY4" fmla="*/ 7969 h 839394"/>
                <a:gd name="connsiteX5" fmla="*/ 109516 w 1455658"/>
                <a:gd name="connsiteY5" fmla="*/ 493543 h 839394"/>
                <a:gd name="connsiteX6" fmla="*/ 123329 w 1455658"/>
                <a:gd name="connsiteY6" fmla="*/ 521168 h 83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55658" h="839394">
                  <a:moveTo>
                    <a:pt x="123329" y="521168"/>
                  </a:moveTo>
                  <a:cubicBezTo>
                    <a:pt x="123329" y="521168"/>
                    <a:pt x="212581" y="698610"/>
                    <a:pt x="390022" y="834613"/>
                  </a:cubicBezTo>
                  <a:lnTo>
                    <a:pt x="1455734" y="317163"/>
                  </a:lnTo>
                  <a:lnTo>
                    <a:pt x="1456797" y="7969"/>
                  </a:lnTo>
                  <a:lnTo>
                    <a:pt x="14951" y="7969"/>
                  </a:lnTo>
                  <a:cubicBezTo>
                    <a:pt x="-5237" y="145035"/>
                    <a:pt x="16014" y="307601"/>
                    <a:pt x="109516" y="493543"/>
                  </a:cubicBezTo>
                  <a:lnTo>
                    <a:pt x="123329" y="521168"/>
                  </a:ln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 dirty="0"/>
            </a:p>
          </p:txBody>
        </p:sp>
        <p:sp>
          <p:nvSpPr>
            <p:cNvPr id="49" name="Полилиния: фигура 48">
              <a:extLst>
                <a:ext uri="{FF2B5EF4-FFF2-40B4-BE49-F238E27FC236}">
                  <a16:creationId xmlns:a16="http://schemas.microsoft.com/office/drawing/2014/main" xmlns="" id="{4D4F9402-D548-4465-B31D-5C89E49D8F2D}"/>
                </a:ext>
              </a:extLst>
            </p:cNvPr>
            <p:cNvSpPr/>
            <p:nvPr/>
          </p:nvSpPr>
          <p:spPr>
            <a:xfrm>
              <a:off x="11124635" y="1146995"/>
              <a:ext cx="1062524" cy="743767"/>
            </a:xfrm>
            <a:custGeom>
              <a:avLst/>
              <a:gdLst>
                <a:gd name="connsiteX0" fmla="*/ 1064178 w 1062524"/>
                <a:gd name="connsiteY0" fmla="*/ 7969 h 743766"/>
                <a:gd name="connsiteX1" fmla="*/ 91968 w 1062524"/>
                <a:gd name="connsiteY1" fmla="*/ 480792 h 743766"/>
                <a:gd name="connsiteX2" fmla="*/ 22904 w 1062524"/>
                <a:gd name="connsiteY2" fmla="*/ 658234 h 743766"/>
                <a:gd name="connsiteX3" fmla="*/ 25029 w 1062524"/>
                <a:gd name="connsiteY3" fmla="*/ 663546 h 743766"/>
                <a:gd name="connsiteX4" fmla="*/ 209908 w 1062524"/>
                <a:gd name="connsiteY4" fmla="*/ 718798 h 743766"/>
                <a:gd name="connsiteX5" fmla="*/ 1064178 w 1062524"/>
                <a:gd name="connsiteY5" fmla="*/ 302288 h 743766"/>
                <a:gd name="connsiteX6" fmla="*/ 1064178 w 1062524"/>
                <a:gd name="connsiteY6" fmla="*/ 7969 h 7437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62524" h="743766">
                  <a:moveTo>
                    <a:pt x="1064178" y="7969"/>
                  </a:moveTo>
                  <a:lnTo>
                    <a:pt x="91968" y="480792"/>
                  </a:lnTo>
                  <a:cubicBezTo>
                    <a:pt x="91968" y="480792"/>
                    <a:pt x="-34472" y="543481"/>
                    <a:pt x="22904" y="658234"/>
                  </a:cubicBezTo>
                  <a:lnTo>
                    <a:pt x="25029" y="663546"/>
                  </a:lnTo>
                  <a:cubicBezTo>
                    <a:pt x="25029" y="663546"/>
                    <a:pt x="82405" y="780424"/>
                    <a:pt x="209908" y="718798"/>
                  </a:cubicBezTo>
                  <a:lnTo>
                    <a:pt x="1064178" y="302288"/>
                  </a:lnTo>
                  <a:lnTo>
                    <a:pt x="1064178" y="7969"/>
                  </a:ln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 dirty="0"/>
            </a:p>
          </p:txBody>
        </p:sp>
        <p:sp>
          <p:nvSpPr>
            <p:cNvPr id="50" name="Полилиния: Фигура 49">
              <a:extLst>
                <a:ext uri="{FF2B5EF4-FFF2-40B4-BE49-F238E27FC236}">
                  <a16:creationId xmlns:a16="http://schemas.microsoft.com/office/drawing/2014/main" xmlns="" id="{64C16800-96DF-4B5C-B15B-EB27E1475EB3}"/>
                </a:ext>
              </a:extLst>
            </p:cNvPr>
            <p:cNvSpPr/>
            <p:nvPr/>
          </p:nvSpPr>
          <p:spPr>
            <a:xfrm>
              <a:off x="11105057" y="1128932"/>
              <a:ext cx="1083775" cy="775643"/>
            </a:xfrm>
            <a:custGeom>
              <a:avLst/>
              <a:gdLst>
                <a:gd name="connsiteX0" fmla="*/ 219924 w 1083774"/>
                <a:gd name="connsiteY0" fmla="*/ 719860 h 775642"/>
                <a:gd name="connsiteX1" fmla="*/ 60545 w 1083774"/>
                <a:gd name="connsiteY1" fmla="*/ 674172 h 775642"/>
                <a:gd name="connsiteX2" fmla="*/ 58420 w 1083774"/>
                <a:gd name="connsiteY2" fmla="*/ 668859 h 775642"/>
                <a:gd name="connsiteX3" fmla="*/ 118984 w 1083774"/>
                <a:gd name="connsiteY3" fmla="*/ 515856 h 775642"/>
                <a:gd name="connsiteX4" fmla="*/ 1083756 w 1083774"/>
                <a:gd name="connsiteY4" fmla="*/ 48345 h 775642"/>
                <a:gd name="connsiteX5" fmla="*/ 1083756 w 1083774"/>
                <a:gd name="connsiteY5" fmla="*/ 7969 h 775642"/>
                <a:gd name="connsiteX6" fmla="*/ 103046 w 1083774"/>
                <a:gd name="connsiteY6" fmla="*/ 482917 h 775642"/>
                <a:gd name="connsiteX7" fmla="*/ 14856 w 1083774"/>
                <a:gd name="connsiteY7" fmla="*/ 578544 h 775642"/>
                <a:gd name="connsiteX8" fmla="*/ 24419 w 1083774"/>
                <a:gd name="connsiteY8" fmla="*/ 686922 h 775642"/>
                <a:gd name="connsiteX9" fmla="*/ 26544 w 1083774"/>
                <a:gd name="connsiteY9" fmla="*/ 692234 h 775642"/>
                <a:gd name="connsiteX10" fmla="*/ 157235 w 1083774"/>
                <a:gd name="connsiteY10" fmla="*/ 775111 h 775642"/>
                <a:gd name="connsiteX11" fmla="*/ 236924 w 1083774"/>
                <a:gd name="connsiteY11" fmla="*/ 754923 h 775642"/>
                <a:gd name="connsiteX12" fmla="*/ 1083756 w 1083774"/>
                <a:gd name="connsiteY12" fmla="*/ 344789 h 775642"/>
                <a:gd name="connsiteX13" fmla="*/ 1083756 w 1083774"/>
                <a:gd name="connsiteY13" fmla="*/ 301226 h 775642"/>
                <a:gd name="connsiteX14" fmla="*/ 219924 w 1083774"/>
                <a:gd name="connsiteY14" fmla="*/ 719860 h 7756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083774" h="775642">
                  <a:moveTo>
                    <a:pt x="219924" y="719860"/>
                  </a:moveTo>
                  <a:cubicBezTo>
                    <a:pt x="112609" y="771924"/>
                    <a:pt x="65858" y="683734"/>
                    <a:pt x="60545" y="674172"/>
                  </a:cubicBezTo>
                  <a:lnTo>
                    <a:pt x="58420" y="668859"/>
                  </a:lnTo>
                  <a:cubicBezTo>
                    <a:pt x="9544" y="571107"/>
                    <a:pt x="114734" y="519043"/>
                    <a:pt x="118984" y="515856"/>
                  </a:cubicBezTo>
                  <a:lnTo>
                    <a:pt x="1083756" y="48345"/>
                  </a:lnTo>
                  <a:lnTo>
                    <a:pt x="1083756" y="7969"/>
                  </a:lnTo>
                  <a:lnTo>
                    <a:pt x="103046" y="482917"/>
                  </a:lnTo>
                  <a:cubicBezTo>
                    <a:pt x="100921" y="483980"/>
                    <a:pt x="36107" y="516918"/>
                    <a:pt x="14856" y="578544"/>
                  </a:cubicBezTo>
                  <a:cubicBezTo>
                    <a:pt x="3169" y="613608"/>
                    <a:pt x="6356" y="649733"/>
                    <a:pt x="24419" y="686922"/>
                  </a:cubicBezTo>
                  <a:lnTo>
                    <a:pt x="26544" y="692234"/>
                  </a:lnTo>
                  <a:cubicBezTo>
                    <a:pt x="44607" y="726235"/>
                    <a:pt x="88171" y="775111"/>
                    <a:pt x="157235" y="775111"/>
                  </a:cubicBezTo>
                  <a:cubicBezTo>
                    <a:pt x="180610" y="775111"/>
                    <a:pt x="207173" y="768736"/>
                    <a:pt x="236924" y="754923"/>
                  </a:cubicBezTo>
                  <a:lnTo>
                    <a:pt x="1083756" y="344789"/>
                  </a:lnTo>
                  <a:lnTo>
                    <a:pt x="1083756" y="301226"/>
                  </a:lnTo>
                  <a:lnTo>
                    <a:pt x="219924" y="719860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 dirty="0"/>
            </a:p>
          </p:txBody>
        </p:sp>
        <p:sp>
          <p:nvSpPr>
            <p:cNvPr id="51" name="Полилиния: фигура 50">
              <a:extLst>
                <a:ext uri="{FF2B5EF4-FFF2-40B4-BE49-F238E27FC236}">
                  <a16:creationId xmlns:a16="http://schemas.microsoft.com/office/drawing/2014/main" xmlns="" id="{AE9DBF7F-0A02-4C85-A28D-3C88C66B3486}"/>
                </a:ext>
              </a:extLst>
            </p:cNvPr>
            <p:cNvSpPr/>
            <p:nvPr/>
          </p:nvSpPr>
          <p:spPr>
            <a:xfrm>
              <a:off x="9994666" y="301226"/>
              <a:ext cx="2199425" cy="1636287"/>
            </a:xfrm>
            <a:custGeom>
              <a:avLst/>
              <a:gdLst>
                <a:gd name="connsiteX0" fmla="*/ 538733 w 2199425"/>
                <a:gd name="connsiteY0" fmla="*/ 1550754 h 1636287"/>
                <a:gd name="connsiteX1" fmla="*/ 86098 w 2199425"/>
                <a:gd name="connsiteY1" fmla="*/ 1428564 h 1636287"/>
                <a:gd name="connsiteX2" fmla="*/ 80785 w 2199425"/>
                <a:gd name="connsiteY2" fmla="*/ 1416876 h 1636287"/>
                <a:gd name="connsiteX3" fmla="*/ 115848 w 2199425"/>
                <a:gd name="connsiteY3" fmla="*/ 1102369 h 1636287"/>
                <a:gd name="connsiteX4" fmla="*/ 257164 w 2199425"/>
                <a:gd name="connsiteY4" fmla="*/ 988679 h 1636287"/>
                <a:gd name="connsiteX5" fmla="*/ 2193084 w 2199425"/>
                <a:gd name="connsiteY5" fmla="*/ 49407 h 1636287"/>
                <a:gd name="connsiteX6" fmla="*/ 2193084 w 2199425"/>
                <a:gd name="connsiteY6" fmla="*/ 7969 h 1636287"/>
                <a:gd name="connsiteX7" fmla="*/ 241226 w 2199425"/>
                <a:gd name="connsiteY7" fmla="*/ 954678 h 1636287"/>
                <a:gd name="connsiteX8" fmla="*/ 23409 w 2199425"/>
                <a:gd name="connsiteY8" fmla="*/ 1187371 h 1636287"/>
                <a:gd name="connsiteX9" fmla="*/ 47847 w 2199425"/>
                <a:gd name="connsiteY9" fmla="*/ 1433876 h 1636287"/>
                <a:gd name="connsiteX10" fmla="*/ 53160 w 2199425"/>
                <a:gd name="connsiteY10" fmla="*/ 1445564 h 1636287"/>
                <a:gd name="connsiteX11" fmla="*/ 358104 w 2199425"/>
                <a:gd name="connsiteY11" fmla="*/ 1635756 h 1636287"/>
                <a:gd name="connsiteX12" fmla="*/ 555734 w 2199425"/>
                <a:gd name="connsiteY12" fmla="*/ 1585817 h 1636287"/>
                <a:gd name="connsiteX13" fmla="*/ 2193084 w 2199425"/>
                <a:gd name="connsiteY13" fmla="*/ 789987 h 1636287"/>
                <a:gd name="connsiteX14" fmla="*/ 2193084 w 2199425"/>
                <a:gd name="connsiteY14" fmla="*/ 748548 h 1636287"/>
                <a:gd name="connsiteX15" fmla="*/ 538733 w 2199425"/>
                <a:gd name="connsiteY15" fmla="*/ 1550754 h 1636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199425" h="1636287">
                  <a:moveTo>
                    <a:pt x="538733" y="1550754"/>
                  </a:moveTo>
                  <a:cubicBezTo>
                    <a:pt x="228476" y="1701633"/>
                    <a:pt x="90348" y="1439189"/>
                    <a:pt x="86098" y="1428564"/>
                  </a:cubicBezTo>
                  <a:lnTo>
                    <a:pt x="80785" y="1416876"/>
                  </a:lnTo>
                  <a:cubicBezTo>
                    <a:pt x="24471" y="1303186"/>
                    <a:pt x="35097" y="1196934"/>
                    <a:pt x="115848" y="1102369"/>
                  </a:cubicBezTo>
                  <a:cubicBezTo>
                    <a:pt x="176412" y="1030117"/>
                    <a:pt x="256102" y="989741"/>
                    <a:pt x="257164" y="988679"/>
                  </a:cubicBezTo>
                  <a:lnTo>
                    <a:pt x="2193084" y="49407"/>
                  </a:lnTo>
                  <a:lnTo>
                    <a:pt x="2193084" y="7969"/>
                  </a:lnTo>
                  <a:lnTo>
                    <a:pt x="241226" y="954678"/>
                  </a:lnTo>
                  <a:cubicBezTo>
                    <a:pt x="234851" y="958928"/>
                    <a:pt x="74410" y="1037555"/>
                    <a:pt x="23409" y="1187371"/>
                  </a:cubicBezTo>
                  <a:cubicBezTo>
                    <a:pt x="-3154" y="1265998"/>
                    <a:pt x="4283" y="1348875"/>
                    <a:pt x="47847" y="1433876"/>
                  </a:cubicBezTo>
                  <a:lnTo>
                    <a:pt x="53160" y="1445564"/>
                  </a:lnTo>
                  <a:cubicBezTo>
                    <a:pt x="53160" y="1447689"/>
                    <a:pt x="150912" y="1635756"/>
                    <a:pt x="358104" y="1635756"/>
                  </a:cubicBezTo>
                  <a:cubicBezTo>
                    <a:pt x="415480" y="1635756"/>
                    <a:pt x="481357" y="1621943"/>
                    <a:pt x="555734" y="1585817"/>
                  </a:cubicBezTo>
                  <a:lnTo>
                    <a:pt x="2193084" y="789987"/>
                  </a:lnTo>
                  <a:lnTo>
                    <a:pt x="2193084" y="748548"/>
                  </a:lnTo>
                  <a:lnTo>
                    <a:pt x="538733" y="1550754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 dirty="0"/>
            </a:p>
          </p:txBody>
        </p:sp>
      </p:grpSp>
      <p:sp>
        <p:nvSpPr>
          <p:cNvPr id="3" name="Графический объект 54">
            <a:extLst>
              <a:ext uri="{FF2B5EF4-FFF2-40B4-BE49-F238E27FC236}">
                <a16:creationId xmlns:a16="http://schemas.microsoft.com/office/drawing/2014/main" xmlns="" id="{A1820133-6B1B-4297-8A79-2E89B2C7199B}"/>
              </a:ext>
            </a:extLst>
          </p:cNvPr>
          <p:cNvSpPr/>
          <p:nvPr/>
        </p:nvSpPr>
        <p:spPr>
          <a:xfrm>
            <a:off x="895660" y="2912161"/>
            <a:ext cx="2556000" cy="165305"/>
          </a:xfrm>
          <a:custGeom>
            <a:avLst/>
            <a:gdLst>
              <a:gd name="connsiteX0" fmla="*/ 2726257 w 2781900"/>
              <a:gd name="connsiteY0" fmla="*/ 158686 h 165304"/>
              <a:gd name="connsiteX1" fmla="*/ 65137 w 2781900"/>
              <a:gd name="connsiteY1" fmla="*/ 158686 h 165304"/>
              <a:gd name="connsiteX2" fmla="*/ 7717 w 2781900"/>
              <a:gd name="connsiteY2" fmla="*/ 83663 h 165304"/>
              <a:gd name="connsiteX3" fmla="*/ 7717 w 2781900"/>
              <a:gd name="connsiteY3" fmla="*/ 83663 h 165304"/>
              <a:gd name="connsiteX4" fmla="*/ 65137 w 2781900"/>
              <a:gd name="connsiteY4" fmla="*/ 9911 h 165304"/>
              <a:gd name="connsiteX5" fmla="*/ 2725267 w 2781900"/>
              <a:gd name="connsiteY5" fmla="*/ 9911 h 165304"/>
              <a:gd name="connsiteX6" fmla="*/ 2782687 w 2781900"/>
              <a:gd name="connsiteY6" fmla="*/ 83663 h 165304"/>
              <a:gd name="connsiteX7" fmla="*/ 2782687 w 2781900"/>
              <a:gd name="connsiteY7" fmla="*/ 83663 h 165304"/>
              <a:gd name="connsiteX8" fmla="*/ 2726257 w 2781900"/>
              <a:gd name="connsiteY8" fmla="*/ 158686 h 1653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781900" h="165304">
                <a:moveTo>
                  <a:pt x="2726257" y="158686"/>
                </a:moveTo>
                <a:lnTo>
                  <a:pt x="65137" y="158686"/>
                </a:lnTo>
                <a:cubicBezTo>
                  <a:pt x="33457" y="158686"/>
                  <a:pt x="7717" y="124353"/>
                  <a:pt x="7717" y="83663"/>
                </a:cubicBezTo>
                <a:lnTo>
                  <a:pt x="7717" y="83663"/>
                </a:lnTo>
                <a:cubicBezTo>
                  <a:pt x="7717" y="42972"/>
                  <a:pt x="33457" y="9911"/>
                  <a:pt x="65137" y="9911"/>
                </a:cubicBezTo>
                <a:lnTo>
                  <a:pt x="2725267" y="9911"/>
                </a:lnTo>
                <a:cubicBezTo>
                  <a:pt x="2756947" y="9911"/>
                  <a:pt x="2782687" y="42972"/>
                  <a:pt x="2782687" y="83663"/>
                </a:cubicBezTo>
                <a:lnTo>
                  <a:pt x="2782687" y="83663"/>
                </a:lnTo>
                <a:cubicBezTo>
                  <a:pt x="2783677" y="124353"/>
                  <a:pt x="2757937" y="158686"/>
                  <a:pt x="2726257" y="158686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3"/>
              </a:gs>
            </a:gsLst>
            <a:lin ang="0" scaled="1"/>
          </a:gradFill>
          <a:ln w="9899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336220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 с изображением и заголовк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Рисунок 50">
            <a:extLst>
              <a:ext uri="{FF2B5EF4-FFF2-40B4-BE49-F238E27FC236}">
                <a16:creationId xmlns:a16="http://schemas.microsoft.com/office/drawing/2014/main" xmlns="" id="{3767FEE9-DC75-4465-BA6B-06E00CF6A27B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"/>
            <a:ext cx="12190660" cy="5569499"/>
          </a:xfrm>
          <a:custGeom>
            <a:avLst/>
            <a:gdLst>
              <a:gd name="connsiteX0" fmla="*/ 0 w 12190660"/>
              <a:gd name="connsiteY0" fmla="*/ 0 h 5569499"/>
              <a:gd name="connsiteX1" fmla="*/ 10154649 w 12190660"/>
              <a:gd name="connsiteY1" fmla="*/ 0 h 5569499"/>
              <a:gd name="connsiteX2" fmla="*/ 7708389 w 12190660"/>
              <a:gd name="connsiteY2" fmla="*/ 1206619 h 5569499"/>
              <a:gd name="connsiteX3" fmla="*/ 7464525 w 12190660"/>
              <a:gd name="connsiteY3" fmla="*/ 1403488 h 5569499"/>
              <a:gd name="connsiteX4" fmla="*/ 7401019 w 12190660"/>
              <a:gd name="connsiteY4" fmla="*/ 1973774 h 5569499"/>
              <a:gd name="connsiteX5" fmla="*/ 7409910 w 12190660"/>
              <a:gd name="connsiteY5" fmla="*/ 1991556 h 5569499"/>
              <a:gd name="connsiteX6" fmla="*/ 7600428 w 12190660"/>
              <a:gd name="connsiteY6" fmla="*/ 2204937 h 5569499"/>
              <a:gd name="connsiteX7" fmla="*/ 7891287 w 12190660"/>
              <a:gd name="connsiteY7" fmla="*/ 2295116 h 5569499"/>
              <a:gd name="connsiteX8" fmla="*/ 8205008 w 12190660"/>
              <a:gd name="connsiteY8" fmla="*/ 2213828 h 5569499"/>
              <a:gd name="connsiteX9" fmla="*/ 12190660 w 12190660"/>
              <a:gd name="connsiteY9" fmla="*/ 248944 h 5569499"/>
              <a:gd name="connsiteX10" fmla="*/ 12190660 w 12190660"/>
              <a:gd name="connsiteY10" fmla="*/ 449624 h 5569499"/>
              <a:gd name="connsiteX11" fmla="*/ 10261340 w 12190660"/>
              <a:gd name="connsiteY11" fmla="*/ 1400948 h 5569499"/>
              <a:gd name="connsiteX12" fmla="*/ 9931108 w 12190660"/>
              <a:gd name="connsiteY12" fmla="*/ 1680375 h 5569499"/>
              <a:gd name="connsiteX13" fmla="*/ 9879032 w 12190660"/>
              <a:gd name="connsiteY13" fmla="*/ 2528819 h 5569499"/>
              <a:gd name="connsiteX14" fmla="*/ 9893004 w 12190660"/>
              <a:gd name="connsiteY14" fmla="*/ 2556762 h 5569499"/>
              <a:gd name="connsiteX15" fmla="*/ 10172431 w 12190660"/>
              <a:gd name="connsiteY15" fmla="*/ 2886994 h 5569499"/>
              <a:gd name="connsiteX16" fmla="*/ 10618245 w 12190660"/>
              <a:gd name="connsiteY16" fmla="*/ 3041950 h 5569499"/>
              <a:gd name="connsiteX17" fmla="*/ 11019604 w 12190660"/>
              <a:gd name="connsiteY17" fmla="*/ 2939069 h 5569499"/>
              <a:gd name="connsiteX18" fmla="*/ 12190660 w 12190660"/>
              <a:gd name="connsiteY18" fmla="*/ 2362433 h 5569499"/>
              <a:gd name="connsiteX19" fmla="*/ 12190660 w 12190660"/>
              <a:gd name="connsiteY19" fmla="*/ 5569499 h 5569499"/>
              <a:gd name="connsiteX20" fmla="*/ 0 w 12190660"/>
              <a:gd name="connsiteY20" fmla="*/ 5569499 h 5569499"/>
              <a:gd name="connsiteX21" fmla="*/ 0 w 12190660"/>
              <a:gd name="connsiteY21" fmla="*/ 4872200 h 5569499"/>
              <a:gd name="connsiteX22" fmla="*/ 1553363 w 12190660"/>
              <a:gd name="connsiteY22" fmla="*/ 4107584 h 5569499"/>
              <a:gd name="connsiteX23" fmla="*/ 1698157 w 12190660"/>
              <a:gd name="connsiteY23" fmla="*/ 3842128 h 5569499"/>
              <a:gd name="connsiteX24" fmla="*/ 1695617 w 12190660"/>
              <a:gd name="connsiteY24" fmla="*/ 3835778 h 5569499"/>
              <a:gd name="connsiteX25" fmla="*/ 1693077 w 12190660"/>
              <a:gd name="connsiteY25" fmla="*/ 3831968 h 5569499"/>
              <a:gd name="connsiteX26" fmla="*/ 2488175 w 12190660"/>
              <a:gd name="connsiteY26" fmla="*/ 3439499 h 5569499"/>
              <a:gd name="connsiteX27" fmla="*/ 2795545 w 12190660"/>
              <a:gd name="connsiteY27" fmla="*/ 2672343 h 5569499"/>
              <a:gd name="connsiteX28" fmla="*/ 2786654 w 12190660"/>
              <a:gd name="connsiteY28" fmla="*/ 2654561 h 5569499"/>
              <a:gd name="connsiteX29" fmla="*/ 1991556 w 12190660"/>
              <a:gd name="connsiteY29" fmla="*/ 2432290 h 5569499"/>
              <a:gd name="connsiteX30" fmla="*/ 0 w 12190660"/>
              <a:gd name="connsiteY30" fmla="*/ 3414096 h 55694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12190660" h="5569499">
                <a:moveTo>
                  <a:pt x="0" y="0"/>
                </a:moveTo>
                <a:lnTo>
                  <a:pt x="10154649" y="0"/>
                </a:lnTo>
                <a:lnTo>
                  <a:pt x="7708389" y="1206619"/>
                </a:lnTo>
                <a:cubicBezTo>
                  <a:pt x="7703308" y="1210429"/>
                  <a:pt x="7569945" y="1276476"/>
                  <a:pt x="7464525" y="1403488"/>
                </a:cubicBezTo>
                <a:cubicBezTo>
                  <a:pt x="7365455" y="1522880"/>
                  <a:pt x="7275276" y="1718479"/>
                  <a:pt x="7401019" y="1973774"/>
                </a:cubicBezTo>
                <a:lnTo>
                  <a:pt x="7409910" y="1991556"/>
                </a:lnTo>
                <a:cubicBezTo>
                  <a:pt x="7412449" y="1996637"/>
                  <a:pt x="7472145" y="2117298"/>
                  <a:pt x="7600428" y="2204937"/>
                </a:cubicBezTo>
                <a:cubicBezTo>
                  <a:pt x="7669015" y="2251932"/>
                  <a:pt x="7766815" y="2295116"/>
                  <a:pt x="7891287" y="2295116"/>
                </a:cubicBezTo>
                <a:cubicBezTo>
                  <a:pt x="7981466" y="2295116"/>
                  <a:pt x="8085616" y="2272254"/>
                  <a:pt x="8205008" y="2213828"/>
                </a:cubicBezTo>
                <a:lnTo>
                  <a:pt x="12190660" y="248944"/>
                </a:lnTo>
                <a:lnTo>
                  <a:pt x="12190660" y="449624"/>
                </a:lnTo>
                <a:lnTo>
                  <a:pt x="10261340" y="1400948"/>
                </a:lnTo>
                <a:cubicBezTo>
                  <a:pt x="10253719" y="1404758"/>
                  <a:pt x="10070821" y="1496207"/>
                  <a:pt x="9931108" y="1680375"/>
                </a:cubicBezTo>
                <a:cubicBezTo>
                  <a:pt x="9801555" y="1853112"/>
                  <a:pt x="9687243" y="2138891"/>
                  <a:pt x="9879032" y="2528819"/>
                </a:cubicBezTo>
                <a:lnTo>
                  <a:pt x="9893004" y="2556762"/>
                </a:lnTo>
                <a:cubicBezTo>
                  <a:pt x="9896814" y="2564382"/>
                  <a:pt x="9988263" y="2747281"/>
                  <a:pt x="10172431" y="2886994"/>
                </a:cubicBezTo>
                <a:cubicBezTo>
                  <a:pt x="10277852" y="2967012"/>
                  <a:pt x="10427726" y="3041950"/>
                  <a:pt x="10618245" y="3041950"/>
                </a:cubicBezTo>
                <a:cubicBezTo>
                  <a:pt x="10736366" y="3041950"/>
                  <a:pt x="10869730" y="3012737"/>
                  <a:pt x="11019604" y="2939069"/>
                </a:cubicBezTo>
                <a:lnTo>
                  <a:pt x="12190660" y="2362433"/>
                </a:lnTo>
                <a:lnTo>
                  <a:pt x="12190660" y="5569499"/>
                </a:lnTo>
                <a:lnTo>
                  <a:pt x="0" y="5569499"/>
                </a:lnTo>
                <a:lnTo>
                  <a:pt x="0" y="4872200"/>
                </a:lnTo>
                <a:lnTo>
                  <a:pt x="1553363" y="4107584"/>
                </a:lnTo>
                <a:cubicBezTo>
                  <a:pt x="1553363" y="4107584"/>
                  <a:pt x="1775635" y="3998354"/>
                  <a:pt x="1698157" y="3842128"/>
                </a:cubicBezTo>
                <a:lnTo>
                  <a:pt x="1695617" y="3835778"/>
                </a:lnTo>
                <a:cubicBezTo>
                  <a:pt x="1695617" y="3835778"/>
                  <a:pt x="1694347" y="3834508"/>
                  <a:pt x="1693077" y="3831968"/>
                </a:cubicBezTo>
                <a:lnTo>
                  <a:pt x="2488175" y="3439499"/>
                </a:lnTo>
                <a:cubicBezTo>
                  <a:pt x="2493255" y="3435688"/>
                  <a:pt x="3036869" y="3161341"/>
                  <a:pt x="2795545" y="2672343"/>
                </a:cubicBezTo>
                <a:lnTo>
                  <a:pt x="2786654" y="2654561"/>
                </a:lnTo>
                <a:cubicBezTo>
                  <a:pt x="2784114" y="2649481"/>
                  <a:pt x="2536440" y="2163023"/>
                  <a:pt x="1991556" y="2432290"/>
                </a:cubicBezTo>
                <a:lnTo>
                  <a:pt x="0" y="3414096"/>
                </a:lnTo>
                <a:close/>
              </a:path>
            </a:pathLst>
          </a:custGeom>
        </p:spPr>
        <p:txBody>
          <a:bodyPr wrap="square" rtlCol="0" anchor="ctr" anchorCtr="0">
            <a:noAutofit/>
          </a:bodyPr>
          <a:lstStyle>
            <a:lvl1pPr marL="0" indent="0" algn="ctr">
              <a:buNone/>
              <a:defRPr sz="1400"/>
            </a:lvl1pPr>
          </a:lstStyle>
          <a:p>
            <a:pPr rtl="0"/>
            <a:r>
              <a:rPr lang="ru-RU" noProof="0"/>
              <a:t>Вставка рисунка</a:t>
            </a:r>
            <a:endParaRPr lang="ru-RU" noProof="0" dirty="0"/>
          </a:p>
        </p:txBody>
      </p:sp>
      <p:sp>
        <p:nvSpPr>
          <p:cNvPr id="46" name="Полилиния: Фигура 45">
            <a:extLst>
              <a:ext uri="{FF2B5EF4-FFF2-40B4-BE49-F238E27FC236}">
                <a16:creationId xmlns:a16="http://schemas.microsoft.com/office/drawing/2014/main" xmlns="" id="{3A0902BC-58E0-4395-9D80-6CF5CA0FAAB0}"/>
              </a:ext>
            </a:extLst>
          </p:cNvPr>
          <p:cNvSpPr/>
          <p:nvPr/>
        </p:nvSpPr>
        <p:spPr>
          <a:xfrm>
            <a:off x="7345849" y="-12701"/>
            <a:ext cx="4851878" cy="2298926"/>
          </a:xfrm>
          <a:custGeom>
            <a:avLst/>
            <a:gdLst>
              <a:gd name="connsiteX0" fmla="*/ 4844811 w 4851877"/>
              <a:gd name="connsiteY0" fmla="*/ 12701 h 2298926"/>
              <a:gd name="connsiteX1" fmla="*/ 2851985 w 4851877"/>
              <a:gd name="connsiteY1" fmla="*/ 12701 h 2298926"/>
              <a:gd name="connsiteX2" fmla="*/ 371430 w 4851877"/>
              <a:gd name="connsiteY2" fmla="*/ 1235832 h 2298926"/>
              <a:gd name="connsiteX3" fmla="*/ 72951 w 4851877"/>
              <a:gd name="connsiteY3" fmla="*/ 1977585 h 2298926"/>
              <a:gd name="connsiteX4" fmla="*/ 81842 w 4851877"/>
              <a:gd name="connsiteY4" fmla="*/ 1995367 h 2298926"/>
              <a:gd name="connsiteX5" fmla="*/ 851538 w 4851877"/>
              <a:gd name="connsiteY5" fmla="*/ 2210018 h 2298926"/>
              <a:gd name="connsiteX6" fmla="*/ 4844811 w 4851877"/>
              <a:gd name="connsiteY6" fmla="*/ 240054 h 2298926"/>
              <a:gd name="connsiteX7" fmla="*/ 4844811 w 4851877"/>
              <a:gd name="connsiteY7" fmla="*/ 12701 h 22989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851877" h="2298926">
                <a:moveTo>
                  <a:pt x="4844811" y="12701"/>
                </a:moveTo>
                <a:lnTo>
                  <a:pt x="2851985" y="12701"/>
                </a:lnTo>
                <a:lnTo>
                  <a:pt x="371430" y="1235832"/>
                </a:lnTo>
                <a:cubicBezTo>
                  <a:pt x="371430" y="1235832"/>
                  <a:pt x="-163292" y="1500018"/>
                  <a:pt x="72951" y="1977585"/>
                </a:cubicBezTo>
                <a:lnTo>
                  <a:pt x="81842" y="1995367"/>
                </a:lnTo>
                <a:cubicBezTo>
                  <a:pt x="81842" y="1995367"/>
                  <a:pt x="316815" y="2472934"/>
                  <a:pt x="851538" y="2210018"/>
                </a:cubicBezTo>
                <a:lnTo>
                  <a:pt x="4844811" y="240054"/>
                </a:lnTo>
                <a:lnTo>
                  <a:pt x="4844811" y="12701"/>
                </a:lnTo>
                <a:close/>
              </a:path>
            </a:pathLst>
          </a:custGeom>
          <a:solidFill>
            <a:schemeClr val="accent1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47" name="Полилиния: Фигура 46">
            <a:extLst>
              <a:ext uri="{FF2B5EF4-FFF2-40B4-BE49-F238E27FC236}">
                <a16:creationId xmlns:a16="http://schemas.microsoft.com/office/drawing/2014/main" xmlns="" id="{5DCE3DA5-C000-4DAD-8FCD-9A285AB48C83}"/>
              </a:ext>
            </a:extLst>
          </p:cNvPr>
          <p:cNvSpPr/>
          <p:nvPr/>
        </p:nvSpPr>
        <p:spPr>
          <a:xfrm>
            <a:off x="9782306" y="458515"/>
            <a:ext cx="2413238" cy="2578354"/>
          </a:xfrm>
          <a:custGeom>
            <a:avLst/>
            <a:gdLst>
              <a:gd name="connsiteX0" fmla="*/ 2408354 w 2413237"/>
              <a:gd name="connsiteY0" fmla="*/ 12701 h 2578353"/>
              <a:gd name="connsiteX1" fmla="*/ 487924 w 2413237"/>
              <a:gd name="connsiteY1" fmla="*/ 960215 h 2578353"/>
              <a:gd name="connsiteX2" fmla="*/ 113238 w 2413237"/>
              <a:gd name="connsiteY2" fmla="*/ 2062683 h 2578353"/>
              <a:gd name="connsiteX3" fmla="*/ 127209 w 2413237"/>
              <a:gd name="connsiteY3" fmla="*/ 2090626 h 2578353"/>
              <a:gd name="connsiteX4" fmla="*/ 1229678 w 2413237"/>
              <a:gd name="connsiteY4" fmla="*/ 2465313 h 2578353"/>
              <a:gd name="connsiteX5" fmla="*/ 2408354 w 2413237"/>
              <a:gd name="connsiteY5" fmla="*/ 1883595 h 2578353"/>
              <a:gd name="connsiteX6" fmla="*/ 2408354 w 2413237"/>
              <a:gd name="connsiteY6" fmla="*/ 12701 h 25783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413237" h="2578353">
                <a:moveTo>
                  <a:pt x="2408354" y="12701"/>
                </a:moveTo>
                <a:lnTo>
                  <a:pt x="487924" y="960215"/>
                </a:lnTo>
                <a:cubicBezTo>
                  <a:pt x="487924" y="960215"/>
                  <a:pt x="-250018" y="1324740"/>
                  <a:pt x="113238" y="2062683"/>
                </a:cubicBezTo>
                <a:lnTo>
                  <a:pt x="127209" y="2090626"/>
                </a:lnTo>
                <a:cubicBezTo>
                  <a:pt x="127209" y="2090626"/>
                  <a:pt x="491735" y="2828568"/>
                  <a:pt x="1229678" y="2465313"/>
                </a:cubicBezTo>
                <a:lnTo>
                  <a:pt x="2408354" y="1883595"/>
                </a:lnTo>
                <a:lnTo>
                  <a:pt x="2408354" y="12701"/>
                </a:lnTo>
                <a:close/>
              </a:path>
            </a:pathLst>
          </a:custGeom>
          <a:solidFill>
            <a:schemeClr val="accent3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45" name="Полилиния: фигура 44">
            <a:extLst>
              <a:ext uri="{FF2B5EF4-FFF2-40B4-BE49-F238E27FC236}">
                <a16:creationId xmlns:a16="http://schemas.microsoft.com/office/drawing/2014/main" xmlns="" id="{EAE88C29-9AC8-4A6D-9141-98B2210C7466}"/>
              </a:ext>
            </a:extLst>
          </p:cNvPr>
          <p:cNvSpPr/>
          <p:nvPr/>
        </p:nvSpPr>
        <p:spPr>
          <a:xfrm>
            <a:off x="-12701" y="2355829"/>
            <a:ext cx="2857781" cy="2298926"/>
          </a:xfrm>
          <a:custGeom>
            <a:avLst/>
            <a:gdLst>
              <a:gd name="connsiteX0" fmla="*/ 2782844 w 2857781"/>
              <a:gd name="connsiteY0" fmla="*/ 306353 h 2298926"/>
              <a:gd name="connsiteX1" fmla="*/ 2013148 w 2857781"/>
              <a:gd name="connsiteY1" fmla="*/ 91702 h 2298926"/>
              <a:gd name="connsiteX2" fmla="*/ 12701 w 2857781"/>
              <a:gd name="connsiteY2" fmla="*/ 1078589 h 2298926"/>
              <a:gd name="connsiteX3" fmla="*/ 12701 w 2857781"/>
              <a:gd name="connsiteY3" fmla="*/ 2289019 h 2298926"/>
              <a:gd name="connsiteX4" fmla="*/ 2491985 w 2857781"/>
              <a:gd name="connsiteY4" fmla="*/ 1065888 h 2298926"/>
              <a:gd name="connsiteX5" fmla="*/ 2790465 w 2857781"/>
              <a:gd name="connsiteY5" fmla="*/ 324135 h 2298926"/>
              <a:gd name="connsiteX6" fmla="*/ 2782844 w 2857781"/>
              <a:gd name="connsiteY6" fmla="*/ 306353 h 22989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857781" h="2298926">
                <a:moveTo>
                  <a:pt x="2782844" y="306353"/>
                </a:moveTo>
                <a:cubicBezTo>
                  <a:pt x="2782844" y="306353"/>
                  <a:pt x="2547871" y="-171214"/>
                  <a:pt x="2013148" y="91702"/>
                </a:cubicBezTo>
                <a:lnTo>
                  <a:pt x="12701" y="1078589"/>
                </a:lnTo>
                <a:lnTo>
                  <a:pt x="12701" y="2289019"/>
                </a:lnTo>
                <a:lnTo>
                  <a:pt x="2491985" y="1065888"/>
                </a:lnTo>
                <a:cubicBezTo>
                  <a:pt x="2491985" y="1065888"/>
                  <a:pt x="3026708" y="801702"/>
                  <a:pt x="2790465" y="324135"/>
                </a:cubicBezTo>
                <a:lnTo>
                  <a:pt x="2782844" y="306353"/>
                </a:lnTo>
                <a:close/>
              </a:path>
            </a:pathLst>
          </a:custGeom>
          <a:solidFill>
            <a:schemeClr val="accent3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24" name="Овал 23">
            <a:extLst>
              <a:ext uri="{FF2B5EF4-FFF2-40B4-BE49-F238E27FC236}">
                <a16:creationId xmlns:a16="http://schemas.microsoft.com/office/drawing/2014/main" xmlns="" id="{7F8CA5B8-0BAD-4554-87FE-E0910E6CD5C5}"/>
              </a:ext>
            </a:extLst>
          </p:cNvPr>
          <p:cNvSpPr/>
          <p:nvPr userDrawn="1"/>
        </p:nvSpPr>
        <p:spPr>
          <a:xfrm>
            <a:off x="10893420" y="5803030"/>
            <a:ext cx="385200" cy="3852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5" name="Графический объект 12">
            <a:extLst>
              <a:ext uri="{FF2B5EF4-FFF2-40B4-BE49-F238E27FC236}">
                <a16:creationId xmlns:a16="http://schemas.microsoft.com/office/drawing/2014/main" xmlns="" id="{12CBB0CF-5FCC-4507-BD7B-C02386D2A23C}"/>
              </a:ext>
            </a:extLst>
          </p:cNvPr>
          <p:cNvSpPr/>
          <p:nvPr userDrawn="1"/>
        </p:nvSpPr>
        <p:spPr>
          <a:xfrm>
            <a:off x="11334292" y="5787811"/>
            <a:ext cx="870509" cy="409651"/>
          </a:xfrm>
          <a:custGeom>
            <a:avLst/>
            <a:gdLst>
              <a:gd name="connsiteX0" fmla="*/ 203546 w 870509"/>
              <a:gd name="connsiteY0" fmla="*/ 400690 h 409651"/>
              <a:gd name="connsiteX1" fmla="*/ 860268 w 870509"/>
              <a:gd name="connsiteY1" fmla="*/ 400690 h 409651"/>
              <a:gd name="connsiteX2" fmla="*/ 860268 w 870509"/>
              <a:gd name="connsiteY2" fmla="*/ 12802 h 409651"/>
              <a:gd name="connsiteX3" fmla="*/ 203546 w 870509"/>
              <a:gd name="connsiteY3" fmla="*/ 12802 h 409651"/>
              <a:gd name="connsiteX4" fmla="*/ 12802 w 870509"/>
              <a:gd name="connsiteY4" fmla="*/ 203545 h 409651"/>
              <a:gd name="connsiteX5" fmla="*/ 12802 w 870509"/>
              <a:gd name="connsiteY5" fmla="*/ 211226 h 409651"/>
              <a:gd name="connsiteX6" fmla="*/ 203546 w 870509"/>
              <a:gd name="connsiteY6" fmla="*/ 400690 h 4096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70509" h="409651">
                <a:moveTo>
                  <a:pt x="203546" y="400690"/>
                </a:moveTo>
                <a:lnTo>
                  <a:pt x="860268" y="400690"/>
                </a:lnTo>
                <a:lnTo>
                  <a:pt x="860268" y="12802"/>
                </a:lnTo>
                <a:lnTo>
                  <a:pt x="203546" y="12802"/>
                </a:lnTo>
                <a:cubicBezTo>
                  <a:pt x="203546" y="12802"/>
                  <a:pt x="12802" y="12802"/>
                  <a:pt x="12802" y="203545"/>
                </a:cubicBezTo>
                <a:lnTo>
                  <a:pt x="12802" y="211226"/>
                </a:lnTo>
                <a:cubicBezTo>
                  <a:pt x="12802" y="209946"/>
                  <a:pt x="12802" y="400690"/>
                  <a:pt x="203546" y="400690"/>
                </a:cubicBezTo>
                <a:close/>
              </a:path>
            </a:pathLst>
          </a:custGeom>
          <a:gradFill flip="none" rotWithShape="1">
            <a:gsLst>
              <a:gs pos="12000">
                <a:schemeClr val="accent1"/>
              </a:gs>
              <a:gs pos="100000">
                <a:schemeClr val="accent3"/>
              </a:gs>
            </a:gsLst>
            <a:lin ang="0" scaled="1"/>
            <a:tileRect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B9CB2BB-1ED9-489E-8AC7-2A8D8459E38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4349863"/>
            <a:ext cx="10515600" cy="782638"/>
          </a:xfrm>
        </p:spPr>
        <p:txBody>
          <a:bodyPr rtlCol="0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БОЛЬШОЕ ИЗОБРАЖЕНИЕ</a:t>
            </a: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FC208BCD-3B7E-49DF-8BF5-68AE9DD7D7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12290" y="5797769"/>
            <a:ext cx="2388110" cy="365125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B41517C1-CBB7-46B0-99AA-8512104026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495E168-DA5E-4888-8D8A-92B118324C14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21" name="Текст 26">
            <a:extLst>
              <a:ext uri="{FF2B5EF4-FFF2-40B4-BE49-F238E27FC236}">
                <a16:creationId xmlns:a16="http://schemas.microsoft.com/office/drawing/2014/main" xmlns="" id="{78B29DA7-7E72-4576-8F68-91B70D11C8F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412987" y="5718810"/>
            <a:ext cx="7366026" cy="946532"/>
          </a:xfrm>
        </p:spPr>
        <p:txBody>
          <a:bodyPr rtlCol="0">
            <a:noAutofit/>
          </a:bodyPr>
          <a:lstStyle>
            <a:lvl1pPr marL="0" indent="0" algn="ctr">
              <a:buNone/>
              <a:defRPr sz="1800" b="1" i="0"/>
            </a:lvl1pPr>
            <a:lvl2pPr marL="457200" indent="0">
              <a:buNone/>
              <a:defRPr sz="1800" b="1" i="1"/>
            </a:lvl2pPr>
            <a:lvl3pPr marL="914400" indent="0">
              <a:buNone/>
              <a:defRPr sz="1800" b="1" i="1"/>
            </a:lvl3pPr>
            <a:lvl4pPr marL="1371600" indent="0">
              <a:buNone/>
              <a:defRPr sz="1800" b="1" i="1"/>
            </a:lvl4pPr>
            <a:lvl5pPr marL="1828800" indent="0">
              <a:buNone/>
              <a:defRPr sz="1800" b="1" i="1"/>
            </a:lvl5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pic>
        <p:nvPicPr>
          <p:cNvPr id="22" name="Графический объект 21">
            <a:extLst>
              <a:ext uri="{FF2B5EF4-FFF2-40B4-BE49-F238E27FC236}">
                <a16:creationId xmlns:a16="http://schemas.microsoft.com/office/drawing/2014/main" xmlns="" id="{B091E01B-B80B-4194-AC2B-41043EC597D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4762500" y="5155439"/>
            <a:ext cx="2667000" cy="139903"/>
          </a:xfrm>
          <a:prstGeom prst="rect">
            <a:avLst/>
          </a:prstGeom>
        </p:spPr>
      </p:pic>
      <p:sp>
        <p:nvSpPr>
          <p:cNvPr id="40" name="Полилиния: Фигура 39">
            <a:extLst>
              <a:ext uri="{FF2B5EF4-FFF2-40B4-BE49-F238E27FC236}">
                <a16:creationId xmlns:a16="http://schemas.microsoft.com/office/drawing/2014/main" xmlns="" id="{FBE26926-54A6-49D3-95EA-F31F133A0E3B}"/>
              </a:ext>
            </a:extLst>
          </p:cNvPr>
          <p:cNvSpPr/>
          <p:nvPr/>
        </p:nvSpPr>
        <p:spPr>
          <a:xfrm>
            <a:off x="8826099" y="2044901"/>
            <a:ext cx="736673" cy="736673"/>
          </a:xfrm>
          <a:custGeom>
            <a:avLst/>
            <a:gdLst>
              <a:gd name="connsiteX0" fmla="*/ 372146 w 736672"/>
              <a:gd name="connsiteY0" fmla="*/ 731592 h 736672"/>
              <a:gd name="connsiteX1" fmla="*/ 731592 w 736672"/>
              <a:gd name="connsiteY1" fmla="*/ 372147 h 736672"/>
              <a:gd name="connsiteX2" fmla="*/ 372146 w 736672"/>
              <a:gd name="connsiteY2" fmla="*/ 12701 h 736672"/>
              <a:gd name="connsiteX3" fmla="*/ 12701 w 736672"/>
              <a:gd name="connsiteY3" fmla="*/ 372147 h 736672"/>
              <a:gd name="connsiteX4" fmla="*/ 372146 w 736672"/>
              <a:gd name="connsiteY4" fmla="*/ 731592 h 7366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36672" h="736672">
                <a:moveTo>
                  <a:pt x="372146" y="731592"/>
                </a:moveTo>
                <a:cubicBezTo>
                  <a:pt x="570286" y="731592"/>
                  <a:pt x="731592" y="570286"/>
                  <a:pt x="731592" y="372147"/>
                </a:cubicBezTo>
                <a:cubicBezTo>
                  <a:pt x="731592" y="174007"/>
                  <a:pt x="570286" y="12701"/>
                  <a:pt x="372146" y="12701"/>
                </a:cubicBezTo>
                <a:cubicBezTo>
                  <a:pt x="174007" y="12701"/>
                  <a:pt x="12701" y="174007"/>
                  <a:pt x="12701" y="372147"/>
                </a:cubicBezTo>
                <a:cubicBezTo>
                  <a:pt x="12701" y="570286"/>
                  <a:pt x="174007" y="731592"/>
                  <a:pt x="372146" y="731592"/>
                </a:cubicBezTo>
              </a:path>
            </a:pathLst>
          </a:custGeom>
          <a:solidFill>
            <a:schemeClr val="accent1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41" name="Полилиния: Фигура 40">
            <a:extLst>
              <a:ext uri="{FF2B5EF4-FFF2-40B4-BE49-F238E27FC236}">
                <a16:creationId xmlns:a16="http://schemas.microsoft.com/office/drawing/2014/main" xmlns="" id="{C3AFCA09-1411-4603-AEED-DBD79C4BE2CA}"/>
              </a:ext>
            </a:extLst>
          </p:cNvPr>
          <p:cNvSpPr/>
          <p:nvPr/>
        </p:nvSpPr>
        <p:spPr>
          <a:xfrm>
            <a:off x="8810222" y="2029025"/>
            <a:ext cx="774776" cy="774776"/>
          </a:xfrm>
          <a:custGeom>
            <a:avLst/>
            <a:gdLst>
              <a:gd name="connsiteX0" fmla="*/ 388023 w 774776"/>
              <a:gd name="connsiteY0" fmla="*/ 766521 h 774776"/>
              <a:gd name="connsiteX1" fmla="*/ 9526 w 774776"/>
              <a:gd name="connsiteY1" fmla="*/ 388023 h 774776"/>
              <a:gd name="connsiteX2" fmla="*/ 388023 w 774776"/>
              <a:gd name="connsiteY2" fmla="*/ 9526 h 774776"/>
              <a:gd name="connsiteX3" fmla="*/ 766520 w 774776"/>
              <a:gd name="connsiteY3" fmla="*/ 388023 h 774776"/>
              <a:gd name="connsiteX4" fmla="*/ 388023 w 774776"/>
              <a:gd name="connsiteY4" fmla="*/ 766521 h 774776"/>
              <a:gd name="connsiteX5" fmla="*/ 388023 w 774776"/>
              <a:gd name="connsiteY5" fmla="*/ 48900 h 774776"/>
              <a:gd name="connsiteX6" fmla="*/ 47630 w 774776"/>
              <a:gd name="connsiteY6" fmla="*/ 389293 h 774776"/>
              <a:gd name="connsiteX7" fmla="*/ 388023 w 774776"/>
              <a:gd name="connsiteY7" fmla="*/ 729687 h 774776"/>
              <a:gd name="connsiteX8" fmla="*/ 728416 w 774776"/>
              <a:gd name="connsiteY8" fmla="*/ 389293 h 774776"/>
              <a:gd name="connsiteX9" fmla="*/ 388023 w 774776"/>
              <a:gd name="connsiteY9" fmla="*/ 48900 h 7747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74776" h="774776">
                <a:moveTo>
                  <a:pt x="388023" y="766521"/>
                </a:moveTo>
                <a:cubicBezTo>
                  <a:pt x="179722" y="766521"/>
                  <a:pt x="9526" y="596324"/>
                  <a:pt x="9526" y="388023"/>
                </a:cubicBezTo>
                <a:cubicBezTo>
                  <a:pt x="9526" y="179723"/>
                  <a:pt x="179722" y="9526"/>
                  <a:pt x="388023" y="9526"/>
                </a:cubicBezTo>
                <a:cubicBezTo>
                  <a:pt x="596323" y="9526"/>
                  <a:pt x="766520" y="179723"/>
                  <a:pt x="766520" y="388023"/>
                </a:cubicBezTo>
                <a:cubicBezTo>
                  <a:pt x="766520" y="596324"/>
                  <a:pt x="596323" y="766521"/>
                  <a:pt x="388023" y="766521"/>
                </a:cubicBezTo>
                <a:close/>
                <a:moveTo>
                  <a:pt x="388023" y="48900"/>
                </a:moveTo>
                <a:cubicBezTo>
                  <a:pt x="200045" y="48900"/>
                  <a:pt x="47630" y="201315"/>
                  <a:pt x="47630" y="389293"/>
                </a:cubicBezTo>
                <a:cubicBezTo>
                  <a:pt x="47630" y="577272"/>
                  <a:pt x="200045" y="729687"/>
                  <a:pt x="388023" y="729687"/>
                </a:cubicBezTo>
                <a:cubicBezTo>
                  <a:pt x="576001" y="729687"/>
                  <a:pt x="728416" y="577272"/>
                  <a:pt x="728416" y="389293"/>
                </a:cubicBezTo>
                <a:cubicBezTo>
                  <a:pt x="728416" y="201315"/>
                  <a:pt x="576001" y="48900"/>
                  <a:pt x="388023" y="48900"/>
                </a:cubicBezTo>
                <a:close/>
              </a:path>
            </a:pathLst>
          </a:custGeom>
          <a:solidFill>
            <a:srgbClr val="FFFFFF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42" name="Полилиния: фигура 41">
            <a:extLst>
              <a:ext uri="{FF2B5EF4-FFF2-40B4-BE49-F238E27FC236}">
                <a16:creationId xmlns:a16="http://schemas.microsoft.com/office/drawing/2014/main" xmlns="" id="{7E4E0103-B430-4F31-B26F-21E197A41135}"/>
              </a:ext>
            </a:extLst>
          </p:cNvPr>
          <p:cNvSpPr/>
          <p:nvPr/>
        </p:nvSpPr>
        <p:spPr>
          <a:xfrm>
            <a:off x="7329938" y="-9526"/>
            <a:ext cx="4864579" cy="2311628"/>
          </a:xfrm>
          <a:custGeom>
            <a:avLst/>
            <a:gdLst>
              <a:gd name="connsiteX0" fmla="*/ 2911080 w 4864578"/>
              <a:gd name="connsiteY0" fmla="*/ 9526 h 2311627"/>
              <a:gd name="connsiteX1" fmla="*/ 2824712 w 4864578"/>
              <a:gd name="connsiteY1" fmla="*/ 9526 h 2311627"/>
              <a:gd name="connsiteX2" fmla="*/ 378451 w 4864578"/>
              <a:gd name="connsiteY2" fmla="*/ 1216145 h 2311627"/>
              <a:gd name="connsiteX3" fmla="*/ 134587 w 4864578"/>
              <a:gd name="connsiteY3" fmla="*/ 1413014 h 2311627"/>
              <a:gd name="connsiteX4" fmla="*/ 71081 w 4864578"/>
              <a:gd name="connsiteY4" fmla="*/ 1983300 h 2311627"/>
              <a:gd name="connsiteX5" fmla="*/ 79972 w 4864578"/>
              <a:gd name="connsiteY5" fmla="*/ 2001082 h 2311627"/>
              <a:gd name="connsiteX6" fmla="*/ 270491 w 4864578"/>
              <a:gd name="connsiteY6" fmla="*/ 2214463 h 2311627"/>
              <a:gd name="connsiteX7" fmla="*/ 561349 w 4864578"/>
              <a:gd name="connsiteY7" fmla="*/ 2304642 h 2311627"/>
              <a:gd name="connsiteX8" fmla="*/ 875070 w 4864578"/>
              <a:gd name="connsiteY8" fmla="*/ 2223354 h 2311627"/>
              <a:gd name="connsiteX9" fmla="*/ 4860722 w 4864578"/>
              <a:gd name="connsiteY9" fmla="*/ 258470 h 2311627"/>
              <a:gd name="connsiteX10" fmla="*/ 4860722 w 4864578"/>
              <a:gd name="connsiteY10" fmla="*/ 216556 h 2311627"/>
              <a:gd name="connsiteX11" fmla="*/ 858558 w 4864578"/>
              <a:gd name="connsiteY11" fmla="*/ 2189061 h 2311627"/>
              <a:gd name="connsiteX12" fmla="*/ 293353 w 4864578"/>
              <a:gd name="connsiteY12" fmla="*/ 2182710 h 2311627"/>
              <a:gd name="connsiteX13" fmla="*/ 114265 w 4864578"/>
              <a:gd name="connsiteY13" fmla="*/ 1983300 h 2311627"/>
              <a:gd name="connsiteX14" fmla="*/ 105374 w 4864578"/>
              <a:gd name="connsiteY14" fmla="*/ 1965519 h 2311627"/>
              <a:gd name="connsiteX15" fmla="*/ 163800 w 4864578"/>
              <a:gd name="connsiteY15" fmla="*/ 1437147 h 2311627"/>
              <a:gd name="connsiteX16" fmla="*/ 396233 w 4864578"/>
              <a:gd name="connsiteY16" fmla="*/ 1249168 h 2311627"/>
              <a:gd name="connsiteX17" fmla="*/ 396233 w 4864578"/>
              <a:gd name="connsiteY17" fmla="*/ 1249168 h 2311627"/>
              <a:gd name="connsiteX18" fmla="*/ 2911080 w 4864578"/>
              <a:gd name="connsiteY18" fmla="*/ 9526 h 23116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4864578" h="2311627">
                <a:moveTo>
                  <a:pt x="2911080" y="9526"/>
                </a:moveTo>
                <a:lnTo>
                  <a:pt x="2824712" y="9526"/>
                </a:lnTo>
                <a:lnTo>
                  <a:pt x="378451" y="1216145"/>
                </a:lnTo>
                <a:cubicBezTo>
                  <a:pt x="373371" y="1218685"/>
                  <a:pt x="240007" y="1284732"/>
                  <a:pt x="134587" y="1413014"/>
                </a:cubicBezTo>
                <a:cubicBezTo>
                  <a:pt x="35518" y="1532406"/>
                  <a:pt x="-54662" y="1728005"/>
                  <a:pt x="71081" y="1983300"/>
                </a:cubicBezTo>
                <a:lnTo>
                  <a:pt x="79972" y="2001082"/>
                </a:lnTo>
                <a:cubicBezTo>
                  <a:pt x="82512" y="2006163"/>
                  <a:pt x="142208" y="2125554"/>
                  <a:pt x="270491" y="2214463"/>
                </a:cubicBezTo>
                <a:cubicBezTo>
                  <a:pt x="339077" y="2261458"/>
                  <a:pt x="436877" y="2304642"/>
                  <a:pt x="561349" y="2304642"/>
                </a:cubicBezTo>
                <a:cubicBezTo>
                  <a:pt x="651528" y="2304642"/>
                  <a:pt x="755678" y="2283050"/>
                  <a:pt x="875070" y="2223354"/>
                </a:cubicBezTo>
                <a:lnTo>
                  <a:pt x="4860722" y="258470"/>
                </a:lnTo>
                <a:lnTo>
                  <a:pt x="4860722" y="216556"/>
                </a:lnTo>
                <a:lnTo>
                  <a:pt x="858558" y="2189061"/>
                </a:lnTo>
                <a:cubicBezTo>
                  <a:pt x="643907" y="2294481"/>
                  <a:pt x="454659" y="2293211"/>
                  <a:pt x="293353" y="2182710"/>
                </a:cubicBezTo>
                <a:cubicBezTo>
                  <a:pt x="172691" y="2100152"/>
                  <a:pt x="114265" y="1984570"/>
                  <a:pt x="114265" y="1983300"/>
                </a:cubicBezTo>
                <a:lnTo>
                  <a:pt x="105374" y="1965519"/>
                </a:lnTo>
                <a:cubicBezTo>
                  <a:pt x="11385" y="1775000"/>
                  <a:pt x="30437" y="1597182"/>
                  <a:pt x="163800" y="1437147"/>
                </a:cubicBezTo>
                <a:cubicBezTo>
                  <a:pt x="264140" y="1315215"/>
                  <a:pt x="394963" y="1250438"/>
                  <a:pt x="396233" y="1249168"/>
                </a:cubicBezTo>
                <a:lnTo>
                  <a:pt x="396233" y="1249168"/>
                </a:lnTo>
                <a:lnTo>
                  <a:pt x="2911080" y="9526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44" name="Полилиния: Фигура 43">
            <a:extLst>
              <a:ext uri="{FF2B5EF4-FFF2-40B4-BE49-F238E27FC236}">
                <a16:creationId xmlns:a16="http://schemas.microsoft.com/office/drawing/2014/main" xmlns="" id="{65525C01-736F-4E07-B20A-72ABE0F38C9F}"/>
              </a:ext>
            </a:extLst>
          </p:cNvPr>
          <p:cNvSpPr/>
          <p:nvPr/>
        </p:nvSpPr>
        <p:spPr>
          <a:xfrm>
            <a:off x="9766949" y="442639"/>
            <a:ext cx="2425939" cy="2603756"/>
          </a:xfrm>
          <a:custGeom>
            <a:avLst/>
            <a:gdLst>
              <a:gd name="connsiteX0" fmla="*/ 2423711 w 2425938"/>
              <a:gd name="connsiteY0" fmla="*/ 1877880 h 2603756"/>
              <a:gd name="connsiteX1" fmla="*/ 1236144 w 2425938"/>
              <a:gd name="connsiteY1" fmla="*/ 2463408 h 2603756"/>
              <a:gd name="connsiteX2" fmla="*/ 429615 w 2425938"/>
              <a:gd name="connsiteY2" fmla="*/ 2415143 h 2603756"/>
              <a:gd name="connsiteX3" fmla="*/ 160348 w 2425938"/>
              <a:gd name="connsiteY3" fmla="*/ 2097612 h 2603756"/>
              <a:gd name="connsiteX4" fmla="*/ 146377 w 2425938"/>
              <a:gd name="connsiteY4" fmla="*/ 2069669 h 2603756"/>
              <a:gd name="connsiteX5" fmla="*/ 194642 w 2425938"/>
              <a:gd name="connsiteY5" fmla="*/ 1263139 h 2603756"/>
              <a:gd name="connsiteX6" fmla="*/ 512173 w 2425938"/>
              <a:gd name="connsiteY6" fmla="*/ 993873 h 2603756"/>
              <a:gd name="connsiteX7" fmla="*/ 2423711 w 2425938"/>
              <a:gd name="connsiteY7" fmla="*/ 51440 h 2603756"/>
              <a:gd name="connsiteX8" fmla="*/ 2423711 w 2425938"/>
              <a:gd name="connsiteY8" fmla="*/ 9526 h 2603756"/>
              <a:gd name="connsiteX9" fmla="*/ 494391 w 2425938"/>
              <a:gd name="connsiteY9" fmla="*/ 960850 h 2603756"/>
              <a:gd name="connsiteX10" fmla="*/ 164159 w 2425938"/>
              <a:gd name="connsiteY10" fmla="*/ 1240277 h 2603756"/>
              <a:gd name="connsiteX11" fmla="*/ 112083 w 2425938"/>
              <a:gd name="connsiteY11" fmla="*/ 2088721 h 2603756"/>
              <a:gd name="connsiteX12" fmla="*/ 126055 w 2425938"/>
              <a:gd name="connsiteY12" fmla="*/ 2116664 h 2603756"/>
              <a:gd name="connsiteX13" fmla="*/ 405483 w 2425938"/>
              <a:gd name="connsiteY13" fmla="*/ 2446896 h 2603756"/>
              <a:gd name="connsiteX14" fmla="*/ 851296 w 2425938"/>
              <a:gd name="connsiteY14" fmla="*/ 2601851 h 2603756"/>
              <a:gd name="connsiteX15" fmla="*/ 1252656 w 2425938"/>
              <a:gd name="connsiteY15" fmla="*/ 2498971 h 2603756"/>
              <a:gd name="connsiteX16" fmla="*/ 2422441 w 2425938"/>
              <a:gd name="connsiteY16" fmla="*/ 1922334 h 2603756"/>
              <a:gd name="connsiteX17" fmla="*/ 2422441 w 2425938"/>
              <a:gd name="connsiteY17" fmla="*/ 1877880 h 26037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425938" h="2603756">
                <a:moveTo>
                  <a:pt x="2423711" y="1877880"/>
                </a:moveTo>
                <a:lnTo>
                  <a:pt x="1236144" y="2463408"/>
                </a:lnTo>
                <a:cubicBezTo>
                  <a:pt x="937665" y="2610742"/>
                  <a:pt x="665858" y="2594231"/>
                  <a:pt x="429615" y="2415143"/>
                </a:cubicBezTo>
                <a:cubicBezTo>
                  <a:pt x="251797" y="2280510"/>
                  <a:pt x="160348" y="2098882"/>
                  <a:pt x="160348" y="2097612"/>
                </a:cubicBezTo>
                <a:lnTo>
                  <a:pt x="146377" y="2069669"/>
                </a:lnTo>
                <a:cubicBezTo>
                  <a:pt x="-957" y="1771190"/>
                  <a:pt x="15554" y="1499383"/>
                  <a:pt x="194642" y="1263139"/>
                </a:cubicBezTo>
                <a:cubicBezTo>
                  <a:pt x="329275" y="1085322"/>
                  <a:pt x="509632" y="995143"/>
                  <a:pt x="512173" y="993873"/>
                </a:cubicBezTo>
                <a:lnTo>
                  <a:pt x="2423711" y="51440"/>
                </a:lnTo>
                <a:lnTo>
                  <a:pt x="2423711" y="9526"/>
                </a:lnTo>
                <a:lnTo>
                  <a:pt x="494391" y="960850"/>
                </a:lnTo>
                <a:cubicBezTo>
                  <a:pt x="486770" y="964660"/>
                  <a:pt x="303873" y="1056109"/>
                  <a:pt x="164159" y="1240277"/>
                </a:cubicBezTo>
                <a:cubicBezTo>
                  <a:pt x="34606" y="1411744"/>
                  <a:pt x="-80976" y="1697522"/>
                  <a:pt x="112083" y="2088721"/>
                </a:cubicBezTo>
                <a:lnTo>
                  <a:pt x="126055" y="2116664"/>
                </a:lnTo>
                <a:cubicBezTo>
                  <a:pt x="129865" y="2124284"/>
                  <a:pt x="221315" y="2307182"/>
                  <a:pt x="405483" y="2446896"/>
                </a:cubicBezTo>
                <a:cubicBezTo>
                  <a:pt x="510903" y="2526914"/>
                  <a:pt x="660778" y="2601851"/>
                  <a:pt x="851296" y="2601851"/>
                </a:cubicBezTo>
                <a:cubicBezTo>
                  <a:pt x="969418" y="2601851"/>
                  <a:pt x="1104052" y="2572638"/>
                  <a:pt x="1252656" y="2498971"/>
                </a:cubicBezTo>
                <a:lnTo>
                  <a:pt x="2422441" y="1922334"/>
                </a:lnTo>
                <a:lnTo>
                  <a:pt x="2422441" y="1877880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48" name="Полилиния: Фигура 47">
            <a:extLst>
              <a:ext uri="{FF2B5EF4-FFF2-40B4-BE49-F238E27FC236}">
                <a16:creationId xmlns:a16="http://schemas.microsoft.com/office/drawing/2014/main" xmlns="" id="{49472789-B79C-464F-9D88-E51F8B5062D3}"/>
              </a:ext>
            </a:extLst>
          </p:cNvPr>
          <p:cNvSpPr/>
          <p:nvPr userDrawn="1"/>
        </p:nvSpPr>
        <p:spPr>
          <a:xfrm>
            <a:off x="-9526" y="2340318"/>
            <a:ext cx="2870483" cy="2540250"/>
          </a:xfrm>
          <a:custGeom>
            <a:avLst/>
            <a:gdLst>
              <a:gd name="connsiteX0" fmla="*/ 2481189 w 2870482"/>
              <a:gd name="connsiteY0" fmla="*/ 1064887 h 2540250"/>
              <a:gd name="connsiteX1" fmla="*/ 1678470 w 2870482"/>
              <a:gd name="connsiteY1" fmla="*/ 1461166 h 2540250"/>
              <a:gd name="connsiteX2" fmla="*/ 1406664 w 2870482"/>
              <a:gd name="connsiteY2" fmla="*/ 1448465 h 2540250"/>
              <a:gd name="connsiteX3" fmla="*/ 9526 w 2870482"/>
              <a:gd name="connsiteY3" fmla="*/ 2136873 h 2540250"/>
              <a:gd name="connsiteX4" fmla="*/ 9526 w 2870482"/>
              <a:gd name="connsiteY4" fmla="*/ 2531882 h 2540250"/>
              <a:gd name="connsiteX5" fmla="*/ 1564159 w 2870482"/>
              <a:gd name="connsiteY5" fmla="*/ 1765996 h 2540250"/>
              <a:gd name="connsiteX6" fmla="*/ 1708953 w 2870482"/>
              <a:gd name="connsiteY6" fmla="*/ 1500540 h 2540250"/>
              <a:gd name="connsiteX7" fmla="*/ 1706413 w 2870482"/>
              <a:gd name="connsiteY7" fmla="*/ 1494189 h 2540250"/>
              <a:gd name="connsiteX8" fmla="*/ 1703873 w 2870482"/>
              <a:gd name="connsiteY8" fmla="*/ 1490379 h 2540250"/>
              <a:gd name="connsiteX9" fmla="*/ 2498971 w 2870482"/>
              <a:gd name="connsiteY9" fmla="*/ 1097910 h 2540250"/>
              <a:gd name="connsiteX10" fmla="*/ 2806341 w 2870482"/>
              <a:gd name="connsiteY10" fmla="*/ 330755 h 2540250"/>
              <a:gd name="connsiteX11" fmla="*/ 2797450 w 2870482"/>
              <a:gd name="connsiteY11" fmla="*/ 312973 h 2540250"/>
              <a:gd name="connsiteX12" fmla="*/ 2002352 w 2870482"/>
              <a:gd name="connsiteY12" fmla="*/ 90701 h 2540250"/>
              <a:gd name="connsiteX13" fmla="*/ 9526 w 2870482"/>
              <a:gd name="connsiteY13" fmla="*/ 1073778 h 2540250"/>
              <a:gd name="connsiteX14" fmla="*/ 9526 w 2870482"/>
              <a:gd name="connsiteY14" fmla="*/ 1115692 h 2540250"/>
              <a:gd name="connsiteX15" fmla="*/ 2017594 w 2870482"/>
              <a:gd name="connsiteY15" fmla="*/ 124994 h 2540250"/>
              <a:gd name="connsiteX16" fmla="*/ 2582799 w 2870482"/>
              <a:gd name="connsiteY16" fmla="*/ 131345 h 2540250"/>
              <a:gd name="connsiteX17" fmla="*/ 2761887 w 2870482"/>
              <a:gd name="connsiteY17" fmla="*/ 330755 h 2540250"/>
              <a:gd name="connsiteX18" fmla="*/ 2770778 w 2870482"/>
              <a:gd name="connsiteY18" fmla="*/ 348536 h 2540250"/>
              <a:gd name="connsiteX19" fmla="*/ 2712352 w 2870482"/>
              <a:gd name="connsiteY19" fmla="*/ 876908 h 2540250"/>
              <a:gd name="connsiteX20" fmla="*/ 2481189 w 2870482"/>
              <a:gd name="connsiteY20" fmla="*/ 1064887 h 2540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2870482" h="2540250">
                <a:moveTo>
                  <a:pt x="2481189" y="1064887"/>
                </a:moveTo>
                <a:lnTo>
                  <a:pt x="1678470" y="1461166"/>
                </a:lnTo>
                <a:cubicBezTo>
                  <a:pt x="1640366" y="1423062"/>
                  <a:pt x="1556538" y="1374797"/>
                  <a:pt x="1406664" y="1448465"/>
                </a:cubicBezTo>
                <a:lnTo>
                  <a:pt x="9526" y="2136873"/>
                </a:lnTo>
                <a:lnTo>
                  <a:pt x="9526" y="2531882"/>
                </a:lnTo>
                <a:lnTo>
                  <a:pt x="1564159" y="1765996"/>
                </a:lnTo>
                <a:cubicBezTo>
                  <a:pt x="1564159" y="1765996"/>
                  <a:pt x="1785161" y="1656765"/>
                  <a:pt x="1708953" y="1500540"/>
                </a:cubicBezTo>
                <a:lnTo>
                  <a:pt x="1706413" y="1494189"/>
                </a:lnTo>
                <a:cubicBezTo>
                  <a:pt x="1706413" y="1494189"/>
                  <a:pt x="1705143" y="1492919"/>
                  <a:pt x="1703873" y="1490379"/>
                </a:cubicBezTo>
                <a:lnTo>
                  <a:pt x="2498971" y="1097910"/>
                </a:lnTo>
                <a:cubicBezTo>
                  <a:pt x="2504051" y="1095370"/>
                  <a:pt x="3047665" y="819753"/>
                  <a:pt x="2806341" y="330755"/>
                </a:cubicBezTo>
                <a:lnTo>
                  <a:pt x="2797450" y="312973"/>
                </a:lnTo>
                <a:cubicBezTo>
                  <a:pt x="2794910" y="307892"/>
                  <a:pt x="2547236" y="-178566"/>
                  <a:pt x="2002352" y="90701"/>
                </a:cubicBezTo>
                <a:lnTo>
                  <a:pt x="9526" y="1073778"/>
                </a:lnTo>
                <a:lnTo>
                  <a:pt x="9526" y="1115692"/>
                </a:lnTo>
                <a:lnTo>
                  <a:pt x="2017594" y="124994"/>
                </a:lnTo>
                <a:cubicBezTo>
                  <a:pt x="2232245" y="19574"/>
                  <a:pt x="2421493" y="20844"/>
                  <a:pt x="2582799" y="131345"/>
                </a:cubicBezTo>
                <a:cubicBezTo>
                  <a:pt x="2703461" y="213903"/>
                  <a:pt x="2761887" y="329484"/>
                  <a:pt x="2761887" y="330755"/>
                </a:cubicBezTo>
                <a:lnTo>
                  <a:pt x="2770778" y="348536"/>
                </a:lnTo>
                <a:cubicBezTo>
                  <a:pt x="2864767" y="539055"/>
                  <a:pt x="2845715" y="716873"/>
                  <a:pt x="2712352" y="876908"/>
                </a:cubicBezTo>
                <a:cubicBezTo>
                  <a:pt x="2613282" y="998840"/>
                  <a:pt x="2482459" y="1063617"/>
                  <a:pt x="2481189" y="1064887"/>
                </a:cubicBez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3106985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одержимое виде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Овал 24">
            <a:extLst>
              <a:ext uri="{FF2B5EF4-FFF2-40B4-BE49-F238E27FC236}">
                <a16:creationId xmlns:a16="http://schemas.microsoft.com/office/drawing/2014/main" xmlns="" id="{DD823940-1850-4484-BDCE-3D9B898D6787}"/>
              </a:ext>
            </a:extLst>
          </p:cNvPr>
          <p:cNvSpPr/>
          <p:nvPr userDrawn="1"/>
        </p:nvSpPr>
        <p:spPr>
          <a:xfrm>
            <a:off x="10893420" y="5803030"/>
            <a:ext cx="385200" cy="3852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6" name="Графический объект 12">
            <a:extLst>
              <a:ext uri="{FF2B5EF4-FFF2-40B4-BE49-F238E27FC236}">
                <a16:creationId xmlns:a16="http://schemas.microsoft.com/office/drawing/2014/main" xmlns="" id="{6FFA8582-48C8-4154-ACF0-5F6412FAAE0C}"/>
              </a:ext>
            </a:extLst>
          </p:cNvPr>
          <p:cNvSpPr/>
          <p:nvPr userDrawn="1"/>
        </p:nvSpPr>
        <p:spPr>
          <a:xfrm>
            <a:off x="11334292" y="5787811"/>
            <a:ext cx="870509" cy="409651"/>
          </a:xfrm>
          <a:custGeom>
            <a:avLst/>
            <a:gdLst>
              <a:gd name="connsiteX0" fmla="*/ 203546 w 870509"/>
              <a:gd name="connsiteY0" fmla="*/ 400690 h 409651"/>
              <a:gd name="connsiteX1" fmla="*/ 860268 w 870509"/>
              <a:gd name="connsiteY1" fmla="*/ 400690 h 409651"/>
              <a:gd name="connsiteX2" fmla="*/ 860268 w 870509"/>
              <a:gd name="connsiteY2" fmla="*/ 12802 h 409651"/>
              <a:gd name="connsiteX3" fmla="*/ 203546 w 870509"/>
              <a:gd name="connsiteY3" fmla="*/ 12802 h 409651"/>
              <a:gd name="connsiteX4" fmla="*/ 12802 w 870509"/>
              <a:gd name="connsiteY4" fmla="*/ 203545 h 409651"/>
              <a:gd name="connsiteX5" fmla="*/ 12802 w 870509"/>
              <a:gd name="connsiteY5" fmla="*/ 211226 h 409651"/>
              <a:gd name="connsiteX6" fmla="*/ 203546 w 870509"/>
              <a:gd name="connsiteY6" fmla="*/ 400690 h 4096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70509" h="409651">
                <a:moveTo>
                  <a:pt x="203546" y="400690"/>
                </a:moveTo>
                <a:lnTo>
                  <a:pt x="860268" y="400690"/>
                </a:lnTo>
                <a:lnTo>
                  <a:pt x="860268" y="12802"/>
                </a:lnTo>
                <a:lnTo>
                  <a:pt x="203546" y="12802"/>
                </a:lnTo>
                <a:cubicBezTo>
                  <a:pt x="203546" y="12802"/>
                  <a:pt x="12802" y="12802"/>
                  <a:pt x="12802" y="203545"/>
                </a:cubicBezTo>
                <a:lnTo>
                  <a:pt x="12802" y="211226"/>
                </a:lnTo>
                <a:cubicBezTo>
                  <a:pt x="12802" y="209946"/>
                  <a:pt x="12802" y="400690"/>
                  <a:pt x="203546" y="400690"/>
                </a:cubicBezTo>
                <a:close/>
              </a:path>
            </a:pathLst>
          </a:custGeom>
          <a:gradFill flip="none" rotWithShape="1">
            <a:gsLst>
              <a:gs pos="12000">
                <a:schemeClr val="accent1"/>
              </a:gs>
              <a:gs pos="100000">
                <a:schemeClr val="accent3"/>
              </a:gs>
            </a:gsLst>
            <a:lin ang="0" scaled="1"/>
            <a:tileRect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8" name="Мультимедиа 7">
            <a:extLst>
              <a:ext uri="{FF2B5EF4-FFF2-40B4-BE49-F238E27FC236}">
                <a16:creationId xmlns:a16="http://schemas.microsoft.com/office/drawing/2014/main" xmlns="" id="{FBCC61A6-FEB7-4CD2-9686-FB5F1EB66A10}"/>
              </a:ext>
            </a:extLst>
          </p:cNvPr>
          <p:cNvSpPr>
            <a:spLocks noGrp="1"/>
          </p:cNvSpPr>
          <p:nvPr>
            <p:ph type="media" sz="quarter" idx="17"/>
          </p:nvPr>
        </p:nvSpPr>
        <p:spPr>
          <a:xfrm>
            <a:off x="911225" y="908050"/>
            <a:ext cx="10369550" cy="4660900"/>
          </a:xfrm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rtl="0"/>
            <a:r>
              <a:rPr lang="ru-RU" noProof="0"/>
              <a:t>Вставка клипа мультимедиа</a:t>
            </a:r>
            <a:endParaRPr lang="ru-RU" noProof="0" dirty="0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FC208BCD-3B7E-49DF-8BF5-68AE9DD7D7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12290" y="5797769"/>
            <a:ext cx="2388110" cy="365125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B41517C1-CBB7-46B0-99AA-8512104026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495E168-DA5E-4888-8D8A-92B118324C14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11" name="Полилиния: фигура 10">
            <a:extLst>
              <a:ext uri="{FF2B5EF4-FFF2-40B4-BE49-F238E27FC236}">
                <a16:creationId xmlns:a16="http://schemas.microsoft.com/office/drawing/2014/main" xmlns="" id="{B8EAB5B0-43C3-4F9F-98FF-253CBE6C9668}"/>
              </a:ext>
            </a:extLst>
          </p:cNvPr>
          <p:cNvSpPr/>
          <p:nvPr/>
        </p:nvSpPr>
        <p:spPr>
          <a:xfrm>
            <a:off x="8807428" y="2003790"/>
            <a:ext cx="775201" cy="774776"/>
          </a:xfrm>
          <a:custGeom>
            <a:avLst/>
            <a:gdLst>
              <a:gd name="connsiteX0" fmla="*/ 388023 w 774776"/>
              <a:gd name="connsiteY0" fmla="*/ 766520 h 774776"/>
              <a:gd name="connsiteX1" fmla="*/ 9526 w 774776"/>
              <a:gd name="connsiteY1" fmla="*/ 388023 h 774776"/>
              <a:gd name="connsiteX2" fmla="*/ 388023 w 774776"/>
              <a:gd name="connsiteY2" fmla="*/ 9526 h 774776"/>
              <a:gd name="connsiteX3" fmla="*/ 766521 w 774776"/>
              <a:gd name="connsiteY3" fmla="*/ 388023 h 774776"/>
              <a:gd name="connsiteX4" fmla="*/ 388023 w 774776"/>
              <a:gd name="connsiteY4" fmla="*/ 766520 h 774776"/>
              <a:gd name="connsiteX5" fmla="*/ 388023 w 774776"/>
              <a:gd name="connsiteY5" fmla="*/ 48900 h 774776"/>
              <a:gd name="connsiteX6" fmla="*/ 47630 w 774776"/>
              <a:gd name="connsiteY6" fmla="*/ 389293 h 774776"/>
              <a:gd name="connsiteX7" fmla="*/ 388023 w 774776"/>
              <a:gd name="connsiteY7" fmla="*/ 729687 h 774776"/>
              <a:gd name="connsiteX8" fmla="*/ 728417 w 774776"/>
              <a:gd name="connsiteY8" fmla="*/ 389293 h 774776"/>
              <a:gd name="connsiteX9" fmla="*/ 388023 w 774776"/>
              <a:gd name="connsiteY9" fmla="*/ 48900 h 7747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74776" h="774776">
                <a:moveTo>
                  <a:pt x="388023" y="766520"/>
                </a:moveTo>
                <a:cubicBezTo>
                  <a:pt x="179723" y="766520"/>
                  <a:pt x="9526" y="596324"/>
                  <a:pt x="9526" y="388023"/>
                </a:cubicBezTo>
                <a:cubicBezTo>
                  <a:pt x="9526" y="179723"/>
                  <a:pt x="179723" y="9526"/>
                  <a:pt x="388023" y="9526"/>
                </a:cubicBezTo>
                <a:cubicBezTo>
                  <a:pt x="596324" y="9526"/>
                  <a:pt x="766521" y="179723"/>
                  <a:pt x="766521" y="388023"/>
                </a:cubicBezTo>
                <a:cubicBezTo>
                  <a:pt x="766521" y="596324"/>
                  <a:pt x="596324" y="766520"/>
                  <a:pt x="388023" y="766520"/>
                </a:cubicBezTo>
                <a:close/>
                <a:moveTo>
                  <a:pt x="388023" y="48900"/>
                </a:moveTo>
                <a:cubicBezTo>
                  <a:pt x="200045" y="48900"/>
                  <a:pt x="47630" y="201315"/>
                  <a:pt x="47630" y="389293"/>
                </a:cubicBezTo>
                <a:cubicBezTo>
                  <a:pt x="47630" y="577272"/>
                  <a:pt x="200045" y="729687"/>
                  <a:pt x="388023" y="729687"/>
                </a:cubicBezTo>
                <a:cubicBezTo>
                  <a:pt x="576002" y="729687"/>
                  <a:pt x="728417" y="577272"/>
                  <a:pt x="728417" y="389293"/>
                </a:cubicBezTo>
                <a:cubicBezTo>
                  <a:pt x="728417" y="201315"/>
                  <a:pt x="576002" y="48900"/>
                  <a:pt x="388023" y="48900"/>
                </a:cubicBez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15" name="Полилиния: фигура 14">
            <a:extLst>
              <a:ext uri="{FF2B5EF4-FFF2-40B4-BE49-F238E27FC236}">
                <a16:creationId xmlns:a16="http://schemas.microsoft.com/office/drawing/2014/main" xmlns="" id="{06A97B71-3A84-4844-BDB5-E3F77302BBC0}"/>
              </a:ext>
            </a:extLst>
          </p:cNvPr>
          <p:cNvSpPr/>
          <p:nvPr userDrawn="1"/>
        </p:nvSpPr>
        <p:spPr>
          <a:xfrm>
            <a:off x="9780046" y="430740"/>
            <a:ext cx="2414562" cy="2578354"/>
          </a:xfrm>
          <a:custGeom>
            <a:avLst/>
            <a:gdLst>
              <a:gd name="connsiteX0" fmla="*/ 2412164 w 2413237"/>
              <a:gd name="connsiteY0" fmla="*/ 12701 h 2578354"/>
              <a:gd name="connsiteX1" fmla="*/ 487924 w 2413237"/>
              <a:gd name="connsiteY1" fmla="*/ 962755 h 2578354"/>
              <a:gd name="connsiteX2" fmla="*/ 113238 w 2413237"/>
              <a:gd name="connsiteY2" fmla="*/ 2065224 h 2578354"/>
              <a:gd name="connsiteX3" fmla="*/ 127209 w 2413237"/>
              <a:gd name="connsiteY3" fmla="*/ 2093166 h 2578354"/>
              <a:gd name="connsiteX4" fmla="*/ 1229678 w 2413237"/>
              <a:gd name="connsiteY4" fmla="*/ 2467853 h 2578354"/>
              <a:gd name="connsiteX5" fmla="*/ 2412164 w 2413237"/>
              <a:gd name="connsiteY5" fmla="*/ 1884866 h 2578354"/>
              <a:gd name="connsiteX6" fmla="*/ 2412164 w 2413237"/>
              <a:gd name="connsiteY6" fmla="*/ 12701 h 25783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413237" h="2578354">
                <a:moveTo>
                  <a:pt x="2412164" y="12701"/>
                </a:moveTo>
                <a:lnTo>
                  <a:pt x="487924" y="962755"/>
                </a:lnTo>
                <a:cubicBezTo>
                  <a:pt x="487924" y="962755"/>
                  <a:pt x="-250018" y="1327281"/>
                  <a:pt x="113238" y="2065224"/>
                </a:cubicBezTo>
                <a:lnTo>
                  <a:pt x="127209" y="2093166"/>
                </a:lnTo>
                <a:cubicBezTo>
                  <a:pt x="127209" y="2093166"/>
                  <a:pt x="491735" y="2831109"/>
                  <a:pt x="1229678" y="2467853"/>
                </a:cubicBezTo>
                <a:lnTo>
                  <a:pt x="2412164" y="1884866"/>
                </a:lnTo>
                <a:lnTo>
                  <a:pt x="2412164" y="12701"/>
                </a:lnTo>
                <a:close/>
              </a:path>
            </a:pathLst>
          </a:custGeom>
          <a:solidFill>
            <a:schemeClr val="accent3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16" name="Полилиния: фигура 15">
            <a:extLst>
              <a:ext uri="{FF2B5EF4-FFF2-40B4-BE49-F238E27FC236}">
                <a16:creationId xmlns:a16="http://schemas.microsoft.com/office/drawing/2014/main" xmlns="" id="{030939C4-65C9-4508-8EFE-F715B9946844}"/>
              </a:ext>
            </a:extLst>
          </p:cNvPr>
          <p:cNvSpPr/>
          <p:nvPr/>
        </p:nvSpPr>
        <p:spPr>
          <a:xfrm>
            <a:off x="9762774" y="410418"/>
            <a:ext cx="2439977" cy="2616458"/>
          </a:xfrm>
          <a:custGeom>
            <a:avLst/>
            <a:gdLst>
              <a:gd name="connsiteX0" fmla="*/ 2429427 w 2438640"/>
              <a:gd name="connsiteY0" fmla="*/ 1882326 h 2616457"/>
              <a:gd name="connsiteX1" fmla="*/ 1238050 w 2438640"/>
              <a:gd name="connsiteY1" fmla="*/ 2469123 h 2616457"/>
              <a:gd name="connsiteX2" fmla="*/ 431520 w 2438640"/>
              <a:gd name="connsiteY2" fmla="*/ 2420859 h 2616457"/>
              <a:gd name="connsiteX3" fmla="*/ 162253 w 2438640"/>
              <a:gd name="connsiteY3" fmla="*/ 2103327 h 2616457"/>
              <a:gd name="connsiteX4" fmla="*/ 148282 w 2438640"/>
              <a:gd name="connsiteY4" fmla="*/ 2075385 h 2616457"/>
              <a:gd name="connsiteX5" fmla="*/ 196547 w 2438640"/>
              <a:gd name="connsiteY5" fmla="*/ 1268855 h 2616457"/>
              <a:gd name="connsiteX6" fmla="*/ 514078 w 2438640"/>
              <a:gd name="connsiteY6" fmla="*/ 999589 h 2616457"/>
              <a:gd name="connsiteX7" fmla="*/ 2430697 w 2438640"/>
              <a:gd name="connsiteY7" fmla="*/ 54615 h 2616457"/>
              <a:gd name="connsiteX8" fmla="*/ 2430697 w 2438640"/>
              <a:gd name="connsiteY8" fmla="*/ 12701 h 2616457"/>
              <a:gd name="connsiteX9" fmla="*/ 497567 w 2438640"/>
              <a:gd name="connsiteY9" fmla="*/ 965295 h 2616457"/>
              <a:gd name="connsiteX10" fmla="*/ 167334 w 2438640"/>
              <a:gd name="connsiteY10" fmla="*/ 1244723 h 2616457"/>
              <a:gd name="connsiteX11" fmla="*/ 115259 w 2438640"/>
              <a:gd name="connsiteY11" fmla="*/ 2093166 h 2616457"/>
              <a:gd name="connsiteX12" fmla="*/ 129231 w 2438640"/>
              <a:gd name="connsiteY12" fmla="*/ 2121109 h 2616457"/>
              <a:gd name="connsiteX13" fmla="*/ 408658 w 2438640"/>
              <a:gd name="connsiteY13" fmla="*/ 2451342 h 2616457"/>
              <a:gd name="connsiteX14" fmla="*/ 854472 w 2438640"/>
              <a:gd name="connsiteY14" fmla="*/ 2606297 h 2616457"/>
              <a:gd name="connsiteX15" fmla="*/ 1255831 w 2438640"/>
              <a:gd name="connsiteY15" fmla="*/ 2503417 h 2616457"/>
              <a:gd name="connsiteX16" fmla="*/ 2429427 w 2438640"/>
              <a:gd name="connsiteY16" fmla="*/ 1924240 h 2616457"/>
              <a:gd name="connsiteX17" fmla="*/ 2429427 w 2438640"/>
              <a:gd name="connsiteY17" fmla="*/ 1882326 h 26164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438640" h="2616457">
                <a:moveTo>
                  <a:pt x="2429427" y="1882326"/>
                </a:moveTo>
                <a:lnTo>
                  <a:pt x="1238050" y="2469123"/>
                </a:lnTo>
                <a:cubicBezTo>
                  <a:pt x="939570" y="2616458"/>
                  <a:pt x="667763" y="2599946"/>
                  <a:pt x="431520" y="2420859"/>
                </a:cubicBezTo>
                <a:cubicBezTo>
                  <a:pt x="253703" y="2286225"/>
                  <a:pt x="162253" y="2104598"/>
                  <a:pt x="162253" y="2103327"/>
                </a:cubicBezTo>
                <a:lnTo>
                  <a:pt x="148282" y="2075385"/>
                </a:lnTo>
                <a:cubicBezTo>
                  <a:pt x="947" y="1776905"/>
                  <a:pt x="17459" y="1505098"/>
                  <a:pt x="196547" y="1268855"/>
                </a:cubicBezTo>
                <a:cubicBezTo>
                  <a:pt x="331180" y="1091038"/>
                  <a:pt x="511538" y="1000859"/>
                  <a:pt x="514078" y="999589"/>
                </a:cubicBezTo>
                <a:lnTo>
                  <a:pt x="2430697" y="54615"/>
                </a:lnTo>
                <a:lnTo>
                  <a:pt x="2430697" y="12701"/>
                </a:lnTo>
                <a:lnTo>
                  <a:pt x="497567" y="965295"/>
                </a:lnTo>
                <a:cubicBezTo>
                  <a:pt x="489946" y="969106"/>
                  <a:pt x="307048" y="1060555"/>
                  <a:pt x="167334" y="1244723"/>
                </a:cubicBezTo>
                <a:cubicBezTo>
                  <a:pt x="37781" y="1416190"/>
                  <a:pt x="-77800" y="1701968"/>
                  <a:pt x="115259" y="2093166"/>
                </a:cubicBezTo>
                <a:lnTo>
                  <a:pt x="129231" y="2121109"/>
                </a:lnTo>
                <a:cubicBezTo>
                  <a:pt x="133041" y="2128730"/>
                  <a:pt x="224490" y="2311628"/>
                  <a:pt x="408658" y="2451342"/>
                </a:cubicBezTo>
                <a:cubicBezTo>
                  <a:pt x="514078" y="2531359"/>
                  <a:pt x="663953" y="2606297"/>
                  <a:pt x="854472" y="2606297"/>
                </a:cubicBezTo>
                <a:cubicBezTo>
                  <a:pt x="972593" y="2606297"/>
                  <a:pt x="1107227" y="2577084"/>
                  <a:pt x="1255831" y="2503417"/>
                </a:cubicBezTo>
                <a:lnTo>
                  <a:pt x="2429427" y="1924240"/>
                </a:lnTo>
                <a:lnTo>
                  <a:pt x="2429427" y="1882326"/>
                </a:lnTo>
                <a:close/>
              </a:path>
            </a:pathLst>
          </a:custGeom>
          <a:solidFill>
            <a:schemeClr val="bg1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17" name="Полилиния: фигура 16">
            <a:extLst>
              <a:ext uri="{FF2B5EF4-FFF2-40B4-BE49-F238E27FC236}">
                <a16:creationId xmlns:a16="http://schemas.microsoft.com/office/drawing/2014/main" xmlns="" id="{759BB951-621D-4456-A832-116187764B2E}"/>
              </a:ext>
            </a:extLst>
          </p:cNvPr>
          <p:cNvSpPr/>
          <p:nvPr userDrawn="1"/>
        </p:nvSpPr>
        <p:spPr>
          <a:xfrm>
            <a:off x="7340981" y="-16344"/>
            <a:ext cx="4854539" cy="2273524"/>
          </a:xfrm>
          <a:custGeom>
            <a:avLst/>
            <a:gdLst>
              <a:gd name="connsiteX0" fmla="*/ 4849891 w 4851877"/>
              <a:gd name="connsiteY0" fmla="*/ 12701 h 2273523"/>
              <a:gd name="connsiteX1" fmla="*/ 2808800 w 4851877"/>
              <a:gd name="connsiteY1" fmla="*/ 12701 h 2273523"/>
              <a:gd name="connsiteX2" fmla="*/ 371430 w 4851877"/>
              <a:gd name="connsiteY2" fmla="*/ 1214240 h 2273523"/>
              <a:gd name="connsiteX3" fmla="*/ 72951 w 4851877"/>
              <a:gd name="connsiteY3" fmla="*/ 1955993 h 2273523"/>
              <a:gd name="connsiteX4" fmla="*/ 81841 w 4851877"/>
              <a:gd name="connsiteY4" fmla="*/ 1973774 h 2273523"/>
              <a:gd name="connsiteX5" fmla="*/ 851538 w 4851877"/>
              <a:gd name="connsiteY5" fmla="*/ 2188426 h 2273523"/>
              <a:gd name="connsiteX6" fmla="*/ 4849891 w 4851877"/>
              <a:gd name="connsiteY6" fmla="*/ 217191 h 2273523"/>
              <a:gd name="connsiteX7" fmla="*/ 4849891 w 4851877"/>
              <a:gd name="connsiteY7" fmla="*/ 12701 h 22735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851877" h="2273523">
                <a:moveTo>
                  <a:pt x="4849891" y="12701"/>
                </a:moveTo>
                <a:lnTo>
                  <a:pt x="2808800" y="12701"/>
                </a:lnTo>
                <a:lnTo>
                  <a:pt x="371430" y="1214240"/>
                </a:lnTo>
                <a:cubicBezTo>
                  <a:pt x="371430" y="1214240"/>
                  <a:pt x="-163293" y="1478426"/>
                  <a:pt x="72951" y="1955993"/>
                </a:cubicBezTo>
                <a:lnTo>
                  <a:pt x="81841" y="1973774"/>
                </a:lnTo>
                <a:cubicBezTo>
                  <a:pt x="81841" y="1973774"/>
                  <a:pt x="316814" y="2451342"/>
                  <a:pt x="851538" y="2188426"/>
                </a:cubicBezTo>
                <a:lnTo>
                  <a:pt x="4849891" y="217191"/>
                </a:lnTo>
                <a:lnTo>
                  <a:pt x="4849891" y="12701"/>
                </a:lnTo>
                <a:close/>
              </a:path>
            </a:pathLst>
          </a:custGeom>
          <a:solidFill>
            <a:schemeClr val="accent1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18" name="Полилиния: Форма 17">
            <a:extLst>
              <a:ext uri="{FF2B5EF4-FFF2-40B4-BE49-F238E27FC236}">
                <a16:creationId xmlns:a16="http://schemas.microsoft.com/office/drawing/2014/main" xmlns="" id="{3F8008CE-2F0A-4568-9C4A-C347A4880513}"/>
              </a:ext>
            </a:extLst>
          </p:cNvPr>
          <p:cNvSpPr/>
          <p:nvPr userDrawn="1"/>
        </p:nvSpPr>
        <p:spPr>
          <a:xfrm>
            <a:off x="7327556" y="-16344"/>
            <a:ext cx="4867247" cy="2298926"/>
          </a:xfrm>
          <a:custGeom>
            <a:avLst/>
            <a:gdLst>
              <a:gd name="connsiteX0" fmla="*/ 4863309 w 4864578"/>
              <a:gd name="connsiteY0" fmla="*/ 195599 h 2298926"/>
              <a:gd name="connsiteX1" fmla="*/ 857334 w 4864578"/>
              <a:gd name="connsiteY1" fmla="*/ 2170644 h 2298926"/>
              <a:gd name="connsiteX2" fmla="*/ 292129 w 4864578"/>
              <a:gd name="connsiteY2" fmla="*/ 2164293 h 2298926"/>
              <a:gd name="connsiteX3" fmla="*/ 113041 w 4864578"/>
              <a:gd name="connsiteY3" fmla="*/ 1964884 h 2298926"/>
              <a:gd name="connsiteX4" fmla="*/ 104150 w 4864578"/>
              <a:gd name="connsiteY4" fmla="*/ 1947102 h 2298926"/>
              <a:gd name="connsiteX5" fmla="*/ 162577 w 4864578"/>
              <a:gd name="connsiteY5" fmla="*/ 1418730 h 2298926"/>
              <a:gd name="connsiteX6" fmla="*/ 395009 w 4864578"/>
              <a:gd name="connsiteY6" fmla="*/ 1230751 h 2298926"/>
              <a:gd name="connsiteX7" fmla="*/ 395009 w 4864578"/>
              <a:gd name="connsiteY7" fmla="*/ 1230751 h 2298926"/>
              <a:gd name="connsiteX8" fmla="*/ 2865403 w 4864578"/>
              <a:gd name="connsiteY8" fmla="*/ 12701 h 2298926"/>
              <a:gd name="connsiteX9" fmla="*/ 2779034 w 4864578"/>
              <a:gd name="connsiteY9" fmla="*/ 12701 h 2298926"/>
              <a:gd name="connsiteX10" fmla="*/ 377227 w 4864578"/>
              <a:gd name="connsiteY10" fmla="*/ 1197728 h 2298926"/>
              <a:gd name="connsiteX11" fmla="*/ 133363 w 4864578"/>
              <a:gd name="connsiteY11" fmla="*/ 1394597 h 2298926"/>
              <a:gd name="connsiteX12" fmla="*/ 12701 w 4864578"/>
              <a:gd name="connsiteY12" fmla="*/ 1660054 h 2298926"/>
              <a:gd name="connsiteX13" fmla="*/ 12701 w 4864578"/>
              <a:gd name="connsiteY13" fmla="*/ 1780715 h 2298926"/>
              <a:gd name="connsiteX14" fmla="*/ 69857 w 4864578"/>
              <a:gd name="connsiteY14" fmla="*/ 1964884 h 2298926"/>
              <a:gd name="connsiteX15" fmla="*/ 78748 w 4864578"/>
              <a:gd name="connsiteY15" fmla="*/ 1982665 h 2298926"/>
              <a:gd name="connsiteX16" fmla="*/ 269267 w 4864578"/>
              <a:gd name="connsiteY16" fmla="*/ 2196046 h 2298926"/>
              <a:gd name="connsiteX17" fmla="*/ 560126 w 4864578"/>
              <a:gd name="connsiteY17" fmla="*/ 2286225 h 2298926"/>
              <a:gd name="connsiteX18" fmla="*/ 873847 w 4864578"/>
              <a:gd name="connsiteY18" fmla="*/ 2204937 h 2298926"/>
              <a:gd name="connsiteX19" fmla="*/ 4863309 w 4864578"/>
              <a:gd name="connsiteY19" fmla="*/ 237513 h 2298926"/>
              <a:gd name="connsiteX20" fmla="*/ 4863309 w 4864578"/>
              <a:gd name="connsiteY20" fmla="*/ 195599 h 22989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4864578" h="2298926">
                <a:moveTo>
                  <a:pt x="4863309" y="195599"/>
                </a:moveTo>
                <a:lnTo>
                  <a:pt x="857334" y="2170644"/>
                </a:lnTo>
                <a:cubicBezTo>
                  <a:pt x="642684" y="2276064"/>
                  <a:pt x="453435" y="2274794"/>
                  <a:pt x="292129" y="2164293"/>
                </a:cubicBezTo>
                <a:cubicBezTo>
                  <a:pt x="171467" y="2081735"/>
                  <a:pt x="113041" y="1966154"/>
                  <a:pt x="113041" y="1964884"/>
                </a:cubicBezTo>
                <a:lnTo>
                  <a:pt x="104150" y="1947102"/>
                </a:lnTo>
                <a:cubicBezTo>
                  <a:pt x="10162" y="1756583"/>
                  <a:pt x="29213" y="1578766"/>
                  <a:pt x="162577" y="1418730"/>
                </a:cubicBezTo>
                <a:cubicBezTo>
                  <a:pt x="262916" y="1296798"/>
                  <a:pt x="393739" y="1232021"/>
                  <a:pt x="395009" y="1230751"/>
                </a:cubicBezTo>
                <a:lnTo>
                  <a:pt x="395009" y="1230751"/>
                </a:lnTo>
                <a:lnTo>
                  <a:pt x="2865403" y="12701"/>
                </a:lnTo>
                <a:lnTo>
                  <a:pt x="2779034" y="12701"/>
                </a:lnTo>
                <a:lnTo>
                  <a:pt x="377227" y="1197728"/>
                </a:lnTo>
                <a:cubicBezTo>
                  <a:pt x="372147" y="1200268"/>
                  <a:pt x="238784" y="1266315"/>
                  <a:pt x="133363" y="1394597"/>
                </a:cubicBezTo>
                <a:cubicBezTo>
                  <a:pt x="78748" y="1460644"/>
                  <a:pt x="26673" y="1549553"/>
                  <a:pt x="12701" y="1660054"/>
                </a:cubicBezTo>
                <a:lnTo>
                  <a:pt x="12701" y="1780715"/>
                </a:lnTo>
                <a:cubicBezTo>
                  <a:pt x="20322" y="1837871"/>
                  <a:pt x="38104" y="1900107"/>
                  <a:pt x="69857" y="1964884"/>
                </a:cubicBezTo>
                <a:lnTo>
                  <a:pt x="78748" y="1982665"/>
                </a:lnTo>
                <a:cubicBezTo>
                  <a:pt x="81288" y="1987746"/>
                  <a:pt x="140984" y="2107138"/>
                  <a:pt x="269267" y="2196046"/>
                </a:cubicBezTo>
                <a:cubicBezTo>
                  <a:pt x="337854" y="2243041"/>
                  <a:pt x="435654" y="2286225"/>
                  <a:pt x="560126" y="2286225"/>
                </a:cubicBezTo>
                <a:cubicBezTo>
                  <a:pt x="650304" y="2286225"/>
                  <a:pt x="754455" y="2264633"/>
                  <a:pt x="873847" y="2204937"/>
                </a:cubicBezTo>
                <a:lnTo>
                  <a:pt x="4863309" y="237513"/>
                </a:lnTo>
                <a:lnTo>
                  <a:pt x="4863309" y="195599"/>
                </a:lnTo>
                <a:close/>
              </a:path>
            </a:pathLst>
          </a:custGeom>
          <a:solidFill>
            <a:schemeClr val="bg1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 dirty="0"/>
          </a:p>
        </p:txBody>
      </p:sp>
      <p:sp>
        <p:nvSpPr>
          <p:cNvPr id="19" name="Заголовок 2">
            <a:extLst>
              <a:ext uri="{FF2B5EF4-FFF2-40B4-BE49-F238E27FC236}">
                <a16:creationId xmlns:a16="http://schemas.microsoft.com/office/drawing/2014/main" xmlns="" id="{3A926948-B9C1-4E84-AF0F-40965A132C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12986" y="5707145"/>
            <a:ext cx="7366027" cy="853993"/>
          </a:xfrm>
        </p:spPr>
        <p:txBody>
          <a:bodyPr rtlCol="0" anchor="t" anchorCtr="0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1800">
                <a:solidFill>
                  <a:schemeClr val="accent1"/>
                </a:solidFill>
                <a:latin typeface="+mn-lt"/>
              </a:defRPr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grpSp>
        <p:nvGrpSpPr>
          <p:cNvPr id="10" name="Группа 9">
            <a:extLst>
              <a:ext uri="{FF2B5EF4-FFF2-40B4-BE49-F238E27FC236}">
                <a16:creationId xmlns:a16="http://schemas.microsoft.com/office/drawing/2014/main" xmlns="" id="{223A17C7-5A8B-4D9D-AC8A-2486018F3FB8}"/>
              </a:ext>
            </a:extLst>
          </p:cNvPr>
          <p:cNvGrpSpPr/>
          <p:nvPr userDrawn="1"/>
        </p:nvGrpSpPr>
        <p:grpSpPr>
          <a:xfrm>
            <a:off x="-18799" y="2319272"/>
            <a:ext cx="2884236" cy="2824836"/>
            <a:chOff x="-18799" y="2319272"/>
            <a:chExt cx="2884236" cy="2824836"/>
          </a:xfrm>
        </p:grpSpPr>
        <p:sp>
          <p:nvSpPr>
            <p:cNvPr id="3" name="Полилиния: Фигура 2">
              <a:extLst>
                <a:ext uri="{FF2B5EF4-FFF2-40B4-BE49-F238E27FC236}">
                  <a16:creationId xmlns:a16="http://schemas.microsoft.com/office/drawing/2014/main" xmlns="" id="{C42001FF-B76E-4445-BDE5-6BFAD41EBBD4}"/>
                </a:ext>
              </a:extLst>
            </p:cNvPr>
            <p:cNvSpPr/>
            <p:nvPr/>
          </p:nvSpPr>
          <p:spPr>
            <a:xfrm>
              <a:off x="-18799" y="2336694"/>
              <a:ext cx="2871530" cy="2299765"/>
            </a:xfrm>
            <a:custGeom>
              <a:avLst/>
              <a:gdLst>
                <a:gd name="connsiteX0" fmla="*/ 2796565 w 2871529"/>
                <a:gd name="connsiteY0" fmla="*/ 306465 h 2299764"/>
                <a:gd name="connsiteX1" fmla="*/ 2026589 w 2871529"/>
                <a:gd name="connsiteY1" fmla="*/ 91735 h 2299764"/>
                <a:gd name="connsiteX2" fmla="*/ 12706 w 2871529"/>
                <a:gd name="connsiteY2" fmla="*/ 1085336 h 2299764"/>
                <a:gd name="connsiteX3" fmla="*/ 12706 w 2871529"/>
                <a:gd name="connsiteY3" fmla="*/ 2296206 h 2299764"/>
                <a:gd name="connsiteX4" fmla="*/ 2506871 w 2871529"/>
                <a:gd name="connsiteY4" fmla="*/ 1066277 h 2299764"/>
                <a:gd name="connsiteX5" fmla="*/ 2805459 w 2871529"/>
                <a:gd name="connsiteY5" fmla="*/ 324253 h 2299764"/>
                <a:gd name="connsiteX6" fmla="*/ 2796565 w 2871529"/>
                <a:gd name="connsiteY6" fmla="*/ 306465 h 22997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871529" h="2299764">
                  <a:moveTo>
                    <a:pt x="2796565" y="306465"/>
                  </a:moveTo>
                  <a:cubicBezTo>
                    <a:pt x="2796565" y="306465"/>
                    <a:pt x="2561507" y="-171276"/>
                    <a:pt x="2026589" y="91735"/>
                  </a:cubicBezTo>
                  <a:lnTo>
                    <a:pt x="12706" y="1085336"/>
                  </a:lnTo>
                  <a:lnTo>
                    <a:pt x="12706" y="2296206"/>
                  </a:lnTo>
                  <a:lnTo>
                    <a:pt x="2506871" y="1066277"/>
                  </a:lnTo>
                  <a:cubicBezTo>
                    <a:pt x="2506871" y="1066277"/>
                    <a:pt x="3041789" y="801994"/>
                    <a:pt x="2805459" y="324253"/>
                  </a:cubicBezTo>
                  <a:lnTo>
                    <a:pt x="2796565" y="306465"/>
                  </a:lnTo>
                  <a:close/>
                </a:path>
              </a:pathLst>
            </a:custGeom>
            <a:solidFill>
              <a:schemeClr val="accent3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 dirty="0"/>
            </a:p>
          </p:txBody>
        </p:sp>
        <p:sp>
          <p:nvSpPr>
            <p:cNvPr id="4" name="Полилиния: фигура 3">
              <a:extLst>
                <a:ext uri="{FF2B5EF4-FFF2-40B4-BE49-F238E27FC236}">
                  <a16:creationId xmlns:a16="http://schemas.microsoft.com/office/drawing/2014/main" xmlns="" id="{55EB89C3-8B52-4763-9DB2-C51CC8AF377C}"/>
                </a:ext>
              </a:extLst>
            </p:cNvPr>
            <p:cNvSpPr/>
            <p:nvPr/>
          </p:nvSpPr>
          <p:spPr>
            <a:xfrm>
              <a:off x="-18799" y="2319272"/>
              <a:ext cx="2884236" cy="2337882"/>
            </a:xfrm>
            <a:custGeom>
              <a:avLst/>
              <a:gdLst>
                <a:gd name="connsiteX0" fmla="*/ 2871530 w 2884235"/>
                <a:gd name="connsiteY0" fmla="*/ 466193 h 2337882"/>
                <a:gd name="connsiteX1" fmla="*/ 2823248 w 2884235"/>
                <a:gd name="connsiteY1" fmla="*/ 334052 h 2337882"/>
                <a:gd name="connsiteX2" fmla="*/ 2814354 w 2884235"/>
                <a:gd name="connsiteY2" fmla="*/ 316263 h 2337882"/>
                <a:gd name="connsiteX3" fmla="*/ 2018965 w 2884235"/>
                <a:gd name="connsiteY3" fmla="*/ 93910 h 2337882"/>
                <a:gd name="connsiteX4" fmla="*/ 12706 w 2884235"/>
                <a:gd name="connsiteY4" fmla="*/ 1081158 h 2337882"/>
                <a:gd name="connsiteX5" fmla="*/ 12706 w 2884235"/>
                <a:gd name="connsiteY5" fmla="*/ 1123087 h 2337882"/>
                <a:gd name="connsiteX6" fmla="*/ 2035483 w 2884235"/>
                <a:gd name="connsiteY6" fmla="*/ 126946 h 2337882"/>
                <a:gd name="connsiteX7" fmla="*/ 2600895 w 2884235"/>
                <a:gd name="connsiteY7" fmla="*/ 133299 h 2337882"/>
                <a:gd name="connsiteX8" fmla="*/ 2780048 w 2884235"/>
                <a:gd name="connsiteY8" fmla="*/ 332781 h 2337882"/>
                <a:gd name="connsiteX9" fmla="*/ 2788942 w 2884235"/>
                <a:gd name="connsiteY9" fmla="*/ 350569 h 2337882"/>
                <a:gd name="connsiteX10" fmla="*/ 2730495 w 2884235"/>
                <a:gd name="connsiteY10" fmla="*/ 879134 h 2337882"/>
                <a:gd name="connsiteX11" fmla="*/ 2497977 w 2884235"/>
                <a:gd name="connsiteY11" fmla="*/ 1065911 h 2337882"/>
                <a:gd name="connsiteX12" fmla="*/ 12706 w 2884235"/>
                <a:gd name="connsiteY12" fmla="*/ 2292028 h 2337882"/>
                <a:gd name="connsiteX13" fmla="*/ 12706 w 2884235"/>
                <a:gd name="connsiteY13" fmla="*/ 2333958 h 2337882"/>
                <a:gd name="connsiteX14" fmla="*/ 2515765 w 2884235"/>
                <a:gd name="connsiteY14" fmla="*/ 1100216 h 2337882"/>
                <a:gd name="connsiteX15" fmla="*/ 2871530 w 2884235"/>
                <a:gd name="connsiteY15" fmla="*/ 687275 h 2337882"/>
                <a:gd name="connsiteX16" fmla="*/ 2871530 w 2884235"/>
                <a:gd name="connsiteY16" fmla="*/ 466193 h 23378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884235" h="2337882">
                  <a:moveTo>
                    <a:pt x="2871530" y="466193"/>
                  </a:moveTo>
                  <a:cubicBezTo>
                    <a:pt x="2861365" y="424263"/>
                    <a:pt x="2846118" y="379793"/>
                    <a:pt x="2823248" y="334052"/>
                  </a:cubicBezTo>
                  <a:lnTo>
                    <a:pt x="2814354" y="316263"/>
                  </a:lnTo>
                  <a:cubicBezTo>
                    <a:pt x="2811812" y="311181"/>
                    <a:pt x="2564048" y="-175454"/>
                    <a:pt x="2018965" y="93910"/>
                  </a:cubicBezTo>
                  <a:lnTo>
                    <a:pt x="12706" y="1081158"/>
                  </a:lnTo>
                  <a:lnTo>
                    <a:pt x="12706" y="1123087"/>
                  </a:lnTo>
                  <a:lnTo>
                    <a:pt x="2035483" y="126946"/>
                  </a:lnTo>
                  <a:cubicBezTo>
                    <a:pt x="2250212" y="21487"/>
                    <a:pt x="2439530" y="22758"/>
                    <a:pt x="2600895" y="133299"/>
                  </a:cubicBezTo>
                  <a:cubicBezTo>
                    <a:pt x="2721601" y="215887"/>
                    <a:pt x="2780048" y="331511"/>
                    <a:pt x="2780048" y="332781"/>
                  </a:cubicBezTo>
                  <a:lnTo>
                    <a:pt x="2788942" y="350569"/>
                  </a:lnTo>
                  <a:cubicBezTo>
                    <a:pt x="2882965" y="541158"/>
                    <a:pt x="2863906" y="719040"/>
                    <a:pt x="2730495" y="879134"/>
                  </a:cubicBezTo>
                  <a:cubicBezTo>
                    <a:pt x="2630118" y="999840"/>
                    <a:pt x="2500518" y="1065911"/>
                    <a:pt x="2497977" y="1065911"/>
                  </a:cubicBezTo>
                  <a:lnTo>
                    <a:pt x="12706" y="2292028"/>
                  </a:lnTo>
                  <a:lnTo>
                    <a:pt x="12706" y="2333958"/>
                  </a:lnTo>
                  <a:lnTo>
                    <a:pt x="2515765" y="1100216"/>
                  </a:lnTo>
                  <a:cubicBezTo>
                    <a:pt x="2519577" y="1097675"/>
                    <a:pt x="2806730" y="952828"/>
                    <a:pt x="2871530" y="687275"/>
                  </a:cubicBezTo>
                  <a:lnTo>
                    <a:pt x="2871530" y="466193"/>
                  </a:lnTo>
                  <a:close/>
                </a:path>
              </a:pathLst>
            </a:custGeom>
            <a:solidFill>
              <a:schemeClr val="bg1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 dirty="0"/>
            </a:p>
          </p:txBody>
        </p:sp>
        <p:sp>
          <p:nvSpPr>
            <p:cNvPr id="5" name="Полилиния: фигура 4">
              <a:extLst>
                <a:ext uri="{FF2B5EF4-FFF2-40B4-BE49-F238E27FC236}">
                  <a16:creationId xmlns:a16="http://schemas.microsoft.com/office/drawing/2014/main" xmlns="" id="{8F230BC5-B028-4266-A395-BFB56DFDC484}"/>
                </a:ext>
              </a:extLst>
            </p:cNvPr>
            <p:cNvSpPr/>
            <p:nvPr/>
          </p:nvSpPr>
          <p:spPr>
            <a:xfrm>
              <a:off x="-18799" y="3968979"/>
              <a:ext cx="1766118" cy="1156235"/>
            </a:xfrm>
            <a:custGeom>
              <a:avLst/>
              <a:gdLst>
                <a:gd name="connsiteX0" fmla="*/ 1735624 w 1766117"/>
                <a:gd name="connsiteY0" fmla="*/ 98509 h 1156235"/>
                <a:gd name="connsiteX1" fmla="*/ 1437036 w 1766117"/>
                <a:gd name="connsiteY1" fmla="*/ 51497 h 1156235"/>
                <a:gd name="connsiteX2" fmla="*/ 12706 w 1766117"/>
                <a:gd name="connsiteY2" fmla="*/ 754133 h 1156235"/>
                <a:gd name="connsiteX3" fmla="*/ 12706 w 1766117"/>
                <a:gd name="connsiteY3" fmla="*/ 1149286 h 1156235"/>
                <a:gd name="connsiteX4" fmla="*/ 1594589 w 1766117"/>
                <a:gd name="connsiteY4" fmla="*/ 369144 h 1156235"/>
                <a:gd name="connsiteX5" fmla="*/ 1739436 w 1766117"/>
                <a:gd name="connsiteY5" fmla="*/ 103592 h 1156235"/>
                <a:gd name="connsiteX6" fmla="*/ 1735624 w 1766117"/>
                <a:gd name="connsiteY6" fmla="*/ 98509 h 11562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766117" h="1156235">
                  <a:moveTo>
                    <a:pt x="1735624" y="98509"/>
                  </a:moveTo>
                  <a:cubicBezTo>
                    <a:pt x="1735624" y="98509"/>
                    <a:pt x="1658118" y="-57773"/>
                    <a:pt x="1437036" y="51497"/>
                  </a:cubicBezTo>
                  <a:lnTo>
                    <a:pt x="12706" y="754133"/>
                  </a:lnTo>
                  <a:lnTo>
                    <a:pt x="12706" y="1149286"/>
                  </a:lnTo>
                  <a:lnTo>
                    <a:pt x="1594589" y="369144"/>
                  </a:lnTo>
                  <a:cubicBezTo>
                    <a:pt x="1594589" y="369144"/>
                    <a:pt x="1815671" y="259874"/>
                    <a:pt x="1739436" y="103592"/>
                  </a:cubicBezTo>
                  <a:lnTo>
                    <a:pt x="1735624" y="98509"/>
                  </a:ln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 dirty="0"/>
            </a:p>
          </p:txBody>
        </p:sp>
        <p:sp>
          <p:nvSpPr>
            <p:cNvPr id="9" name="Полилиния: Форма 8">
              <a:extLst>
                <a:ext uri="{FF2B5EF4-FFF2-40B4-BE49-F238E27FC236}">
                  <a16:creationId xmlns:a16="http://schemas.microsoft.com/office/drawing/2014/main" xmlns="" id="{5A52C234-DC7D-488B-8975-61485991A4A8}"/>
                </a:ext>
              </a:extLst>
            </p:cNvPr>
            <p:cNvSpPr/>
            <p:nvPr/>
          </p:nvSpPr>
          <p:spPr>
            <a:xfrm>
              <a:off x="-18799" y="3949755"/>
              <a:ext cx="1778824" cy="1194353"/>
            </a:xfrm>
            <a:custGeom>
              <a:avLst/>
              <a:gdLst>
                <a:gd name="connsiteX0" fmla="*/ 1753412 w 1778823"/>
                <a:gd name="connsiteY0" fmla="*/ 108839 h 1194352"/>
                <a:gd name="connsiteX1" fmla="*/ 1429412 w 1778823"/>
                <a:gd name="connsiteY1" fmla="*/ 52933 h 1194352"/>
                <a:gd name="connsiteX2" fmla="*/ 12706 w 1778823"/>
                <a:gd name="connsiteY2" fmla="*/ 751757 h 1194352"/>
                <a:gd name="connsiteX3" fmla="*/ 12706 w 1778823"/>
                <a:gd name="connsiteY3" fmla="*/ 793686 h 1194352"/>
                <a:gd name="connsiteX4" fmla="*/ 1445930 w 1778823"/>
                <a:gd name="connsiteY4" fmla="*/ 87239 h 1194352"/>
                <a:gd name="connsiteX5" fmla="*/ 1719106 w 1778823"/>
                <a:gd name="connsiteY5" fmla="*/ 125357 h 1194352"/>
                <a:gd name="connsiteX6" fmla="*/ 1721647 w 1778823"/>
                <a:gd name="connsiteY6" fmla="*/ 131710 h 1194352"/>
                <a:gd name="connsiteX7" fmla="*/ 1585694 w 1778823"/>
                <a:gd name="connsiteY7" fmla="*/ 371851 h 1194352"/>
                <a:gd name="connsiteX8" fmla="*/ 12706 w 1778823"/>
                <a:gd name="connsiteY8" fmla="*/ 1146910 h 1194352"/>
                <a:gd name="connsiteX9" fmla="*/ 12706 w 1778823"/>
                <a:gd name="connsiteY9" fmla="*/ 1188839 h 1194352"/>
                <a:gd name="connsiteX10" fmla="*/ 1603483 w 1778823"/>
                <a:gd name="connsiteY10" fmla="*/ 404886 h 1194352"/>
                <a:gd name="connsiteX11" fmla="*/ 1755953 w 1778823"/>
                <a:gd name="connsiteY11" fmla="*/ 113921 h 1194352"/>
                <a:gd name="connsiteX12" fmla="*/ 1753412 w 1778823"/>
                <a:gd name="connsiteY12" fmla="*/ 108839 h 11943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778823" h="1194352">
                  <a:moveTo>
                    <a:pt x="1753412" y="108839"/>
                  </a:moveTo>
                  <a:cubicBezTo>
                    <a:pt x="1752141" y="107569"/>
                    <a:pt x="1665742" y="-62690"/>
                    <a:pt x="1429412" y="52933"/>
                  </a:cubicBezTo>
                  <a:lnTo>
                    <a:pt x="12706" y="751757"/>
                  </a:lnTo>
                  <a:lnTo>
                    <a:pt x="12706" y="793686"/>
                  </a:lnTo>
                  <a:lnTo>
                    <a:pt x="1445930" y="87239"/>
                  </a:lnTo>
                  <a:cubicBezTo>
                    <a:pt x="1646683" y="-11867"/>
                    <a:pt x="1715294" y="120274"/>
                    <a:pt x="1719106" y="125357"/>
                  </a:cubicBezTo>
                  <a:lnTo>
                    <a:pt x="1721647" y="131710"/>
                  </a:lnTo>
                  <a:cubicBezTo>
                    <a:pt x="1788989" y="268933"/>
                    <a:pt x="1594589" y="366769"/>
                    <a:pt x="1585694" y="371851"/>
                  </a:cubicBezTo>
                  <a:lnTo>
                    <a:pt x="12706" y="1146910"/>
                  </a:lnTo>
                  <a:lnTo>
                    <a:pt x="12706" y="1188839"/>
                  </a:lnTo>
                  <a:lnTo>
                    <a:pt x="1603483" y="404886"/>
                  </a:lnTo>
                  <a:cubicBezTo>
                    <a:pt x="1686071" y="364228"/>
                    <a:pt x="1824565" y="251145"/>
                    <a:pt x="1755953" y="113921"/>
                  </a:cubicBezTo>
                  <a:lnTo>
                    <a:pt x="1753412" y="108839"/>
                  </a:lnTo>
                  <a:close/>
                </a:path>
              </a:pathLst>
            </a:custGeom>
            <a:solidFill>
              <a:schemeClr val="bg1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 dirty="0"/>
            </a:p>
          </p:txBody>
        </p:sp>
      </p:grpSp>
    </p:spTree>
    <p:extLst>
      <p:ext uri="{BB962C8B-B14F-4D97-AF65-F5344CB8AC3E}">
        <p14:creationId xmlns:p14="http://schemas.microsoft.com/office/powerpoint/2010/main" val="2473244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8DB6A3A-74E6-4FE2-8AD2-CEB0704471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ru-RU" noProof="0" dirty="0"/>
              <a:t>Образец заголовка</a:t>
            </a:r>
          </a:p>
        </p:txBody>
      </p:sp>
      <p:sp>
        <p:nvSpPr>
          <p:cNvPr id="3" name="Текст 2">
            <a:extLst>
              <a:ext uri="{FF2B5EF4-FFF2-40B4-BE49-F238E27FC236}">
                <a16:creationId xmlns:a16="http://schemas.microsoft.com/office/drawing/2014/main" xmlns="" id="{2C0128AA-FDF4-4DD5-A009-3C58D24570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ru-RU" noProof="0" dirty="0"/>
              <a:t>Образец текста</a:t>
            </a:r>
          </a:p>
          <a:p>
            <a:pPr lvl="1" rtl="0"/>
            <a:r>
              <a:rPr lang="ru-RU" noProof="0" dirty="0"/>
              <a:t>Второй уровень</a:t>
            </a:r>
          </a:p>
          <a:p>
            <a:pPr lvl="2" rtl="0"/>
            <a:r>
              <a:rPr lang="ru-RU" noProof="0" dirty="0"/>
              <a:t>Третий уровень</a:t>
            </a:r>
          </a:p>
          <a:p>
            <a:pPr lvl="3" rtl="0"/>
            <a:r>
              <a:rPr lang="ru-RU" noProof="0" dirty="0"/>
              <a:t>Четвертый уровень</a:t>
            </a:r>
          </a:p>
          <a:p>
            <a:pPr lvl="4" rtl="0"/>
            <a:r>
              <a:rPr lang="ru-RU" noProof="0" dirty="0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BB1C2DC0-7E13-4A66-9F9B-371BA9C6E4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24400" y="581681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r>
              <a:rPr lang="ru-RU" noProof="0" dirty="0"/>
              <a:t>ДД.ММ.20XX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9475097E-EB08-4475-9112-275B840279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04358" y="5816819"/>
            <a:ext cx="54944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bg1"/>
                </a:solidFill>
              </a:defRPr>
            </a:lvl1pPr>
          </a:lstStyle>
          <a:p>
            <a:pPr rtl="0"/>
            <a:fld id="{D495E168-DA5E-4888-8D8A-92B118324C14}" type="slidenum">
              <a:rPr lang="ru-RU" noProof="0" smtClean="0"/>
              <a:pPr/>
              <a:t>‹#›</a:t>
            </a:fld>
            <a:endParaRPr lang="ru-RU" noProof="0" dirty="0"/>
          </a:p>
        </p:txBody>
      </p:sp>
      <p:sp>
        <p:nvSpPr>
          <p:cNvPr id="11" name="Нижний колонтитул 4">
            <a:extLst>
              <a:ext uri="{FF2B5EF4-FFF2-40B4-BE49-F238E27FC236}">
                <a16:creationId xmlns:a16="http://schemas.microsoft.com/office/drawing/2014/main" xmlns="" id="{1F296578-6D40-435B-861E-0904DDC10B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12290" y="5816819"/>
            <a:ext cx="33987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accent1"/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</a:t>
            </a:r>
          </a:p>
        </p:txBody>
      </p:sp>
    </p:spTree>
    <p:extLst>
      <p:ext uri="{BB962C8B-B14F-4D97-AF65-F5344CB8AC3E}">
        <p14:creationId xmlns:p14="http://schemas.microsoft.com/office/powerpoint/2010/main" val="32239991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49" r:id="rId2"/>
    <p:sldLayoutId id="2147483650" r:id="rId3"/>
    <p:sldLayoutId id="2147483660" r:id="rId4"/>
    <p:sldLayoutId id="2147483651" r:id="rId5"/>
    <p:sldLayoutId id="2147483661" r:id="rId6"/>
    <p:sldLayoutId id="2147483662" r:id="rId7"/>
    <p:sldLayoutId id="2147483652" r:id="rId8"/>
    <p:sldLayoutId id="2147483663" r:id="rId9"/>
    <p:sldLayoutId id="2147483665" r:id="rId10"/>
    <p:sldLayoutId id="2147483667" r:id="rId11"/>
    <p:sldLayoutId id="2147483668" r:id="rId12"/>
    <p:sldLayoutId id="2147483669" r:id="rId13"/>
    <p:sldLayoutId id="2147483670" r:id="rId14"/>
    <p:sldLayoutId id="2147483671" r:id="rId15"/>
    <p:sldLayoutId id="2147483673" r:id="rId16"/>
    <p:sldLayoutId id="2147483674" r:id="rId17"/>
    <p:sldLayoutId id="2147483664" r:id="rId18"/>
    <p:sldLayoutId id="2147483672" r:id="rId19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gradFill>
            <a:gsLst>
              <a:gs pos="0">
                <a:schemeClr val="accent1"/>
              </a:gs>
              <a:gs pos="100000">
                <a:schemeClr val="accent3"/>
              </a:gs>
            </a:gsLst>
            <a:lin ang="0" scaled="1"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572" userDrawn="1">
          <p15:clr>
            <a:srgbClr val="F26B43"/>
          </p15:clr>
        </p15:guide>
        <p15:guide id="2" pos="574" userDrawn="1">
          <p15:clr>
            <a:srgbClr val="F26B43"/>
          </p15:clr>
        </p15:guide>
        <p15:guide id="3" pos="7106" userDrawn="1">
          <p15:clr>
            <a:srgbClr val="F26B43"/>
          </p15:clr>
        </p15:guide>
        <p15:guide id="4" orient="horz" pos="3748" userDrawn="1">
          <p15:clr>
            <a:srgbClr val="F26B43"/>
          </p15:clr>
        </p15:guide>
        <p15:guide id="5" pos="4407" userDrawn="1">
          <p15:clr>
            <a:srgbClr val="F26B43"/>
          </p15:clr>
        </p15:guide>
        <p15:guide id="6" pos="3273" userDrawn="1">
          <p15:clr>
            <a:srgbClr val="F26B43"/>
          </p15:clr>
        </p15:guide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264C9CC-E38A-467A-8F1C-459375F5ED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200025" y="1704974"/>
            <a:ext cx="5029200" cy="4086225"/>
          </a:xfrm>
        </p:spPr>
        <p:txBody>
          <a:bodyPr rtlCol="0" anchor="ctr">
            <a:normAutofit fontScale="90000"/>
          </a:bodyPr>
          <a:lstStyle/>
          <a:p>
            <a:pPr algn="ctr" rtl="0"/>
            <a:r>
              <a:rPr lang="en-US" sz="5400" dirty="0"/>
              <a:t>Rurban Creative Lab</a:t>
            </a:r>
            <a:r>
              <a:rPr lang="ru-RU" sz="4900" dirty="0"/>
              <a:t/>
            </a:r>
            <a:br>
              <a:rPr lang="ru-RU" sz="4900" dirty="0"/>
            </a:br>
            <a:r>
              <a:rPr lang="en-US" sz="4900" dirty="0"/>
              <a:t> </a:t>
            </a:r>
            <a:r>
              <a:rPr lang="ru-RU" sz="4900" dirty="0"/>
              <a:t/>
            </a:r>
            <a:br>
              <a:rPr lang="ru-RU" sz="4900" dirty="0"/>
            </a:br>
            <a:r>
              <a:rPr lang="ru-RU" sz="4900" dirty="0"/>
              <a:t>Агентство </a:t>
            </a:r>
            <a:r>
              <a:rPr lang="ru-RU" sz="4400" dirty="0"/>
              <a:t>стратегических </a:t>
            </a:r>
            <a:r>
              <a:rPr lang="ru-RU" sz="4900" dirty="0"/>
              <a:t>инициатив </a:t>
            </a:r>
            <a:br>
              <a:rPr lang="ru-RU" sz="4900" dirty="0"/>
            </a:br>
            <a:r>
              <a:rPr lang="ru-RU" sz="3200" dirty="0"/>
              <a:t/>
            </a:r>
            <a:br>
              <a:rPr lang="ru-RU" sz="3200" dirty="0"/>
            </a:br>
            <a:endParaRPr lang="ru-RU" sz="2200" dirty="0"/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xmlns="" id="{A93ACF4C-E9B0-426E-B719-A441974AD9CE}"/>
              </a:ext>
            </a:extLst>
          </p:cNvPr>
          <p:cNvPicPr>
            <a:picLocks noGrp="1" noChangeAspect="1"/>
          </p:cNvPicPr>
          <p:nvPr>
            <p:ph type="pic" sz="quarter" idx="21"/>
          </p:nvPr>
        </p:nvPicPr>
        <p:blipFill>
          <a:blip r:embed="rId3"/>
          <a:srcRect l="25055" r="25055"/>
          <a:stretch/>
        </p:blipFill>
        <p:spPr>
          <a:xfrm>
            <a:off x="4482251" y="73218"/>
            <a:ext cx="7585924" cy="5949563"/>
          </a:xfrm>
          <a:noFill/>
        </p:spPr>
      </p:pic>
      <p:sp>
        <p:nvSpPr>
          <p:cNvPr id="19" name="Slide Number Placeholder 4" hidden="1">
            <a:extLst>
              <a:ext uri="{FF2B5EF4-FFF2-40B4-BE49-F238E27FC236}">
                <a16:creationId xmlns:a16="http://schemas.microsoft.com/office/drawing/2014/main" xmlns="" id="{913096A5-DA41-4817-9BAE-49586EEE0325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0804358" y="5816819"/>
            <a:ext cx="549442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495E168-DA5E-4888-8D8A-92B118324C14}" type="slidenum">
              <a:rPr kumimoji="0" lang="ru-RU" sz="10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441035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Изображение выглядит как текст&#10;&#10;Автоматически созданное описание">
            <a:extLst>
              <a:ext uri="{FF2B5EF4-FFF2-40B4-BE49-F238E27FC236}">
                <a16:creationId xmlns:a16="http://schemas.microsoft.com/office/drawing/2014/main" xmlns="" id="{68B43B91-76CC-44D3-B6B7-5F9278A5DE2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6208" b="26163"/>
          <a:stretch/>
        </p:blipFill>
        <p:spPr>
          <a:xfrm>
            <a:off x="912412" y="2373273"/>
            <a:ext cx="11271651" cy="2549580"/>
          </a:xfrm>
          <a:custGeom>
            <a:avLst/>
            <a:gdLst>
              <a:gd name="connsiteX0" fmla="*/ 1257522 w 11271651"/>
              <a:gd name="connsiteY0" fmla="*/ 0 h 2549580"/>
              <a:gd name="connsiteX1" fmla="*/ 7117931 w 11271651"/>
              <a:gd name="connsiteY1" fmla="*/ 0 h 2549580"/>
              <a:gd name="connsiteX2" fmla="*/ 7133189 w 11271651"/>
              <a:gd name="connsiteY2" fmla="*/ 37934 h 2549580"/>
              <a:gd name="connsiteX3" fmla="*/ 7567673 w 11271651"/>
              <a:gd name="connsiteY3" fmla="*/ 284761 h 2549580"/>
              <a:gd name="connsiteX4" fmla="*/ 11271651 w 11271651"/>
              <a:gd name="connsiteY4" fmla="*/ 284761 h 2549580"/>
              <a:gd name="connsiteX5" fmla="*/ 11271651 w 11271651"/>
              <a:gd name="connsiteY5" fmla="*/ 2292367 h 2549580"/>
              <a:gd name="connsiteX6" fmla="*/ 3360838 w 11271651"/>
              <a:gd name="connsiteY6" fmla="*/ 2292367 h 2549580"/>
              <a:gd name="connsiteX7" fmla="*/ 3027059 w 11271651"/>
              <a:gd name="connsiteY7" fmla="*/ 2473692 h 2549580"/>
              <a:gd name="connsiteX8" fmla="*/ 2997435 w 11271651"/>
              <a:gd name="connsiteY8" fmla="*/ 2549580 h 2549580"/>
              <a:gd name="connsiteX9" fmla="*/ 1257522 w 11271651"/>
              <a:gd name="connsiteY9" fmla="*/ 2549580 h 2549580"/>
              <a:gd name="connsiteX10" fmla="*/ 0 w 11271651"/>
              <a:gd name="connsiteY10" fmla="*/ 1291940 h 2549580"/>
              <a:gd name="connsiteX11" fmla="*/ 0 w 11271651"/>
              <a:gd name="connsiteY11" fmla="*/ 1257641 h 2549580"/>
              <a:gd name="connsiteX12" fmla="*/ 1257522 w 11271651"/>
              <a:gd name="connsiteY12" fmla="*/ 0 h 25495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1271651" h="2549580">
                <a:moveTo>
                  <a:pt x="1257522" y="0"/>
                </a:moveTo>
                <a:lnTo>
                  <a:pt x="7117931" y="0"/>
                </a:lnTo>
                <a:lnTo>
                  <a:pt x="7133189" y="37934"/>
                </a:lnTo>
                <a:cubicBezTo>
                  <a:pt x="7196165" y="161665"/>
                  <a:pt x="7320847" y="284761"/>
                  <a:pt x="7567673" y="284761"/>
                </a:cubicBezTo>
                <a:lnTo>
                  <a:pt x="11271651" y="284761"/>
                </a:lnTo>
                <a:lnTo>
                  <a:pt x="11271651" y="2292367"/>
                </a:lnTo>
                <a:lnTo>
                  <a:pt x="3360838" y="2292367"/>
                </a:lnTo>
                <a:cubicBezTo>
                  <a:pt x="3357507" y="2292367"/>
                  <a:pt x="3127793" y="2295282"/>
                  <a:pt x="3027059" y="2473692"/>
                </a:cubicBezTo>
                <a:lnTo>
                  <a:pt x="2997435" y="2549580"/>
                </a:lnTo>
                <a:lnTo>
                  <a:pt x="1257522" y="2549580"/>
                </a:lnTo>
                <a:cubicBezTo>
                  <a:pt x="1257522" y="2549580"/>
                  <a:pt x="0" y="2549580"/>
                  <a:pt x="0" y="1291940"/>
                </a:cubicBezTo>
                <a:lnTo>
                  <a:pt x="0" y="1257641"/>
                </a:lnTo>
                <a:cubicBezTo>
                  <a:pt x="0" y="1257641"/>
                  <a:pt x="0" y="0"/>
                  <a:pt x="1257522" y="0"/>
                </a:cubicBezTo>
                <a:close/>
              </a:path>
            </a:pathLst>
          </a:custGeom>
          <a:noFill/>
        </p:spPr>
      </p:pic>
      <p:sp>
        <p:nvSpPr>
          <p:cNvPr id="12" name="Title 2">
            <a:extLst>
              <a:ext uri="{FF2B5EF4-FFF2-40B4-BE49-F238E27FC236}">
                <a16:creationId xmlns:a16="http://schemas.microsoft.com/office/drawing/2014/main" xmlns="" id="{5282D31B-2838-4C68-BDD2-79A019D59E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81987" y="793172"/>
            <a:ext cx="11038538" cy="655621"/>
          </a:xfrm>
        </p:spPr>
        <p:txBody>
          <a:bodyPr>
            <a:noAutofit/>
          </a:bodyPr>
          <a:lstStyle/>
          <a:p>
            <a:r>
              <a:rPr lang="ru-RU" sz="3200" dirty="0"/>
              <a:t>Мы верим, что креативные пространства создают и развивают люди!   #странуменяютлюди</a:t>
            </a:r>
            <a:endParaRPr lang="en-US" sz="3200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FCC22C29-9D4B-407C-ABFB-5264BC03B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04358" y="5816819"/>
            <a:ext cx="549442" cy="365125"/>
          </a:xfrm>
        </p:spPr>
        <p:txBody>
          <a:bodyPr anchor="ctr">
            <a:normAutofit/>
          </a:bodyPr>
          <a:lstStyle/>
          <a:p>
            <a:pPr rtl="0">
              <a:spcAft>
                <a:spcPts val="600"/>
              </a:spcAft>
            </a:pPr>
            <a:fld id="{D495E168-DA5E-4888-8D8A-92B118324C14}" type="slidenum">
              <a:rPr lang="ru-RU" noProof="0" smtClean="0"/>
              <a:pPr rtl="0">
                <a:spcAft>
                  <a:spcPts val="600"/>
                </a:spcAft>
              </a:pPr>
              <a:t>2</a:t>
            </a:fld>
            <a:endParaRPr lang="ru-RU" noProof="0"/>
          </a:p>
        </p:txBody>
      </p:sp>
      <p:sp>
        <p:nvSpPr>
          <p:cNvPr id="10" name="Текст 3">
            <a:extLst>
              <a:ext uri="{FF2B5EF4-FFF2-40B4-BE49-F238E27FC236}">
                <a16:creationId xmlns:a16="http://schemas.microsoft.com/office/drawing/2014/main" xmlns="" id="{41EBB624-32DF-432C-BF62-6E6621501B9A}"/>
              </a:ext>
            </a:extLst>
          </p:cNvPr>
          <p:cNvSpPr txBox="1">
            <a:spLocks/>
          </p:cNvSpPr>
          <p:nvPr/>
        </p:nvSpPr>
        <p:spPr>
          <a:xfrm>
            <a:off x="1310134" y="1768694"/>
            <a:ext cx="4367531" cy="94982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b="1" dirty="0"/>
              <a:t>25.01.2021 -26.09.2021</a:t>
            </a:r>
          </a:p>
        </p:txBody>
      </p:sp>
    </p:spTree>
    <p:extLst>
      <p:ext uri="{BB962C8B-B14F-4D97-AF65-F5344CB8AC3E}">
        <p14:creationId xmlns:p14="http://schemas.microsoft.com/office/powerpoint/2010/main" val="14771983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xmlns="" id="{D925BEB0-F000-4068-A71E-882686609C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04358" y="5816819"/>
            <a:ext cx="549442" cy="365125"/>
          </a:xfrm>
        </p:spPr>
        <p:txBody>
          <a:bodyPr anchor="ctr">
            <a:normAutofit/>
          </a:bodyPr>
          <a:lstStyle/>
          <a:p>
            <a:pPr rtl="0">
              <a:spcAft>
                <a:spcPts val="600"/>
              </a:spcAft>
            </a:pPr>
            <a:fld id="{D495E168-DA5E-4888-8D8A-92B118324C14}" type="slidenum">
              <a:rPr lang="ru-RU" noProof="0" smtClean="0"/>
              <a:pPr rtl="0">
                <a:spcAft>
                  <a:spcPts val="600"/>
                </a:spcAft>
              </a:pPr>
              <a:t>3</a:t>
            </a:fld>
            <a:endParaRPr lang="ru-RU" noProof="0"/>
          </a:p>
        </p:txBody>
      </p:sp>
      <p:pic>
        <p:nvPicPr>
          <p:cNvPr id="9" name="Объект 8">
            <a:extLst>
              <a:ext uri="{FF2B5EF4-FFF2-40B4-BE49-F238E27FC236}">
                <a16:creationId xmlns:a16="http://schemas.microsoft.com/office/drawing/2014/main" xmlns="" id="{55A30744-2FB8-4473-905E-B46A9D78524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5725" y="0"/>
            <a:ext cx="9248775" cy="6828187"/>
          </a:xfrm>
          <a:noFill/>
        </p:spPr>
      </p:pic>
      <p:sp>
        <p:nvSpPr>
          <p:cNvPr id="28" name="Title 4">
            <a:extLst>
              <a:ext uri="{FF2B5EF4-FFF2-40B4-BE49-F238E27FC236}">
                <a16:creationId xmlns:a16="http://schemas.microsoft.com/office/drawing/2014/main" xmlns="" id="{11079634-E4F3-4CE8-A38F-E2E5AEBD7E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86251" y="5197694"/>
            <a:ext cx="5581649" cy="123825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400" dirty="0"/>
              <a:t>Что получают участники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4678648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xmlns="" id="{FD14CA80-B902-42CB-A8A2-7DDCD99CC1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D495E168-DA5E-4888-8D8A-92B118324C14}" type="slidenum">
              <a:rPr lang="ru-RU" noProof="0" smtClean="0"/>
              <a:t>4</a:t>
            </a:fld>
            <a:endParaRPr lang="ru-RU" noProof="0" dirty="0"/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11312856-3F4D-4F1D-BBE8-6BD7E6DDC3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Критерии отбора команд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8BE20D4D-F807-461C-B57E-7A5BD08742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0713" y="1894833"/>
            <a:ext cx="5157787" cy="3387547"/>
          </a:xfrm>
        </p:spPr>
        <p:txBody>
          <a:bodyPr>
            <a:noAutofit/>
          </a:bodyPr>
          <a:lstStyle/>
          <a:p>
            <a:pPr marL="342900" indent="-342900">
              <a:buAutoNum type="arabicPeriod"/>
            </a:pPr>
            <a:r>
              <a:rPr lang="ru-RU" sz="1800" b="1" dirty="0">
                <a:solidFill>
                  <a:srgbClr val="0070C0"/>
                </a:solidFill>
              </a:rPr>
              <a:t>Разнообразие предложенных командой территорий.</a:t>
            </a:r>
          </a:p>
          <a:p>
            <a:pPr marL="342900" indent="-342900">
              <a:buAutoNum type="arabicPeriod"/>
            </a:pPr>
            <a:r>
              <a:rPr lang="ru-RU" sz="1800" b="1" dirty="0">
                <a:solidFill>
                  <a:srgbClr val="0070C0"/>
                </a:solidFill>
              </a:rPr>
              <a:t>Полнота представленных материалов, а именно:</a:t>
            </a:r>
          </a:p>
          <a:p>
            <a:pPr marL="0" indent="0">
              <a:buNone/>
            </a:pPr>
            <a:r>
              <a:rPr lang="ru-RU" sz="1800" b="1" dirty="0">
                <a:solidFill>
                  <a:srgbClr val="0070C0"/>
                </a:solidFill>
              </a:rPr>
              <a:t>• список стратегических направлений (отраслей) развития креативных индустрий в регионе команды;</a:t>
            </a:r>
          </a:p>
          <a:p>
            <a:pPr marL="0" indent="0">
              <a:buNone/>
            </a:pPr>
            <a:r>
              <a:rPr lang="ru-RU" sz="1800" b="1" dirty="0">
                <a:solidFill>
                  <a:srgbClr val="0070C0"/>
                </a:solidFill>
              </a:rPr>
              <a:t>• подборка различных по типологии объектов (кандидатов в креативные кластеры);</a:t>
            </a:r>
          </a:p>
          <a:p>
            <a:pPr marL="0" indent="0">
              <a:buNone/>
            </a:pPr>
            <a:r>
              <a:rPr lang="ru-RU" sz="1800" b="1" dirty="0">
                <a:solidFill>
                  <a:srgbClr val="0070C0"/>
                </a:solidFill>
              </a:rPr>
              <a:t>• информация о региональных стейкхолдерах в сфере креативных индустрий (бизнес, частные лица, социальные предприниматели и т. п.)</a:t>
            </a:r>
          </a:p>
          <a:p>
            <a:pPr marL="0" indent="0">
              <a:buNone/>
            </a:pPr>
            <a:r>
              <a:rPr lang="ru-RU" sz="1800" b="1" dirty="0">
                <a:solidFill>
                  <a:srgbClr val="0070C0"/>
                </a:solidFill>
              </a:rPr>
              <a:t>• команда (описание и компетенции).</a:t>
            </a:r>
          </a:p>
        </p:txBody>
      </p:sp>
      <p:sp>
        <p:nvSpPr>
          <p:cNvPr id="8" name="Объект 7">
            <a:extLst>
              <a:ext uri="{FF2B5EF4-FFF2-40B4-BE49-F238E27FC236}">
                <a16:creationId xmlns:a16="http://schemas.microsoft.com/office/drawing/2014/main" xmlns="" id="{E5D10B06-3E17-4F64-94C2-6B4BBC1C59D2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1800" dirty="0">
                <a:solidFill>
                  <a:srgbClr val="0070C0"/>
                </a:solidFill>
              </a:rPr>
              <a:t>4. </a:t>
            </a:r>
            <a:r>
              <a:rPr lang="ru-RU" sz="1800" b="1" dirty="0">
                <a:solidFill>
                  <a:srgbClr val="0070C0"/>
                </a:solidFill>
              </a:rPr>
              <a:t>Обоснованность выбора объектов и направлений в регионе.</a:t>
            </a:r>
          </a:p>
          <a:p>
            <a:pPr marL="0" indent="0">
              <a:buNone/>
            </a:pPr>
            <a:r>
              <a:rPr lang="ru-RU" sz="1800" b="1" dirty="0">
                <a:solidFill>
                  <a:srgbClr val="0070C0"/>
                </a:solidFill>
              </a:rPr>
              <a:t>5. * Наличие согласия (соглашения о намерениях) собственников объектов на развитии на их территории креативных кластеров.</a:t>
            </a:r>
          </a:p>
          <a:p>
            <a:pPr marL="0" indent="0">
              <a:buNone/>
            </a:pPr>
            <a:r>
              <a:rPr lang="ru-RU" sz="1800" b="1" dirty="0">
                <a:solidFill>
                  <a:srgbClr val="0070C0"/>
                </a:solidFill>
              </a:rPr>
              <a:t>6. Сбалансированность команды (кроссекторальность, наличие как минимум двух секторов)</a:t>
            </a:r>
          </a:p>
        </p:txBody>
      </p:sp>
    </p:spTree>
    <p:extLst>
      <p:ext uri="{BB962C8B-B14F-4D97-AF65-F5344CB8AC3E}">
        <p14:creationId xmlns:p14="http://schemas.microsoft.com/office/powerpoint/2010/main" val="12695693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Рисунок 15">
            <a:extLst>
              <a:ext uri="{FF2B5EF4-FFF2-40B4-BE49-F238E27FC236}">
                <a16:creationId xmlns:a16="http://schemas.microsoft.com/office/drawing/2014/main" xmlns="" id="{9AE9B74E-83A6-4E11-8B41-300A15318533}"/>
              </a:ext>
            </a:extLst>
          </p:cNvPr>
          <p:cNvPicPr>
            <a:picLocks noGrp="1" noChangeAspect="1"/>
          </p:cNvPicPr>
          <p:nvPr>
            <p:ph type="pic" sz="quarter" idx="21"/>
          </p:nvPr>
        </p:nvPicPr>
        <p:blipFill rotWithShape="1">
          <a:blip r:embed="rId3"/>
          <a:srcRect l="29126" r="24954"/>
          <a:stretch/>
        </p:blipFill>
        <p:spPr>
          <a:xfrm>
            <a:off x="5245189" y="1"/>
            <a:ext cx="6943003" cy="5934621"/>
          </a:xfrm>
          <a:noFill/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E4D24B6-BECF-4BE6-9971-53768392C0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3824" y="2067019"/>
            <a:ext cx="4986416" cy="1885856"/>
          </a:xfrm>
        </p:spPr>
        <p:txBody>
          <a:bodyPr rtlCol="0" anchor="ctr">
            <a:normAutofit fontScale="90000"/>
          </a:bodyPr>
          <a:lstStyle/>
          <a:p>
            <a:pPr rtl="0"/>
            <a:r>
              <a:rPr lang="ru-RU" dirty="0"/>
              <a:t>Благодарим за возможность работать </a:t>
            </a:r>
            <a:br>
              <a:rPr lang="ru-RU" dirty="0"/>
            </a:br>
            <a:r>
              <a:rPr lang="ru-RU" dirty="0"/>
              <a:t>вместе!</a:t>
            </a:r>
          </a:p>
        </p:txBody>
      </p:sp>
      <p:sp>
        <p:nvSpPr>
          <p:cNvPr id="21" name="Text Placeholder 3">
            <a:extLst>
              <a:ext uri="{FF2B5EF4-FFF2-40B4-BE49-F238E27FC236}">
                <a16:creationId xmlns:a16="http://schemas.microsoft.com/office/drawing/2014/main" xmlns="" id="{060E8001-1C77-4316-89C4-D087A1B65F5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50019" y="4690288"/>
            <a:ext cx="4367531" cy="524711"/>
          </a:xfrm>
        </p:spPr>
        <p:txBody>
          <a:bodyPr/>
          <a:lstStyle/>
          <a:p>
            <a:r>
              <a:rPr lang="ru-RU" dirty="0"/>
              <a:t>Елена Ширибон</a:t>
            </a:r>
            <a:endParaRPr lang="en-US" dirty="0"/>
          </a:p>
        </p:txBody>
      </p:sp>
      <p:sp>
        <p:nvSpPr>
          <p:cNvPr id="23" name="Text Placeholder 4">
            <a:extLst>
              <a:ext uri="{FF2B5EF4-FFF2-40B4-BE49-F238E27FC236}">
                <a16:creationId xmlns:a16="http://schemas.microsoft.com/office/drawing/2014/main" xmlns="" id="{D2960150-D6F2-450E-B8CA-FF2AD26CA7A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43823" y="5298790"/>
            <a:ext cx="4367531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xmlns="" id="{284D2320-EB4A-424C-B731-658C1BFF4FF2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2130615" y="5267606"/>
            <a:ext cx="4367531" cy="365125"/>
          </a:xfrm>
        </p:spPr>
        <p:txBody>
          <a:bodyPr/>
          <a:lstStyle/>
          <a:p>
            <a:r>
              <a:rPr lang="ru-RU" sz="2000" dirty="0"/>
              <a:t>89025620921</a:t>
            </a:r>
            <a:endParaRPr lang="en-US" sz="2000" dirty="0"/>
          </a:p>
        </p:txBody>
      </p:sp>
      <p:sp>
        <p:nvSpPr>
          <p:cNvPr id="27" name="Text Placeholder 6">
            <a:extLst>
              <a:ext uri="{FF2B5EF4-FFF2-40B4-BE49-F238E27FC236}">
                <a16:creationId xmlns:a16="http://schemas.microsoft.com/office/drawing/2014/main" xmlns="" id="{40DCFACF-3957-455C-BE9E-AFD08CA2A4D1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43824" y="5991083"/>
            <a:ext cx="4367531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9" name="Text Placeholder 7">
            <a:extLst>
              <a:ext uri="{FF2B5EF4-FFF2-40B4-BE49-F238E27FC236}">
                <a16:creationId xmlns:a16="http://schemas.microsoft.com/office/drawing/2014/main" xmlns="" id="{28CBA75A-2962-4667-AD10-9F376BB2B7A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130615" y="5978877"/>
            <a:ext cx="4367531" cy="365125"/>
          </a:xfrm>
        </p:spPr>
        <p:txBody>
          <a:bodyPr/>
          <a:lstStyle/>
          <a:p>
            <a:r>
              <a:rPr lang="en-US" sz="2000" dirty="0"/>
              <a:t>eshiribon@mail.ru</a:t>
            </a:r>
          </a:p>
        </p:txBody>
      </p:sp>
      <p:sp>
        <p:nvSpPr>
          <p:cNvPr id="9" name="Заголовок 1">
            <a:extLst>
              <a:ext uri="{FF2B5EF4-FFF2-40B4-BE49-F238E27FC236}">
                <a16:creationId xmlns:a16="http://schemas.microsoft.com/office/drawing/2014/main" xmlns="" id="{70A4EF1D-C6BF-4EFD-A7EC-C7ADDBBBE8AF}"/>
              </a:ext>
            </a:extLst>
          </p:cNvPr>
          <p:cNvSpPr txBox="1">
            <a:spLocks/>
          </p:cNvSpPr>
          <p:nvPr/>
        </p:nvSpPr>
        <p:spPr>
          <a:xfrm>
            <a:off x="743824" y="777683"/>
            <a:ext cx="10515600" cy="676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gradFill>
                  <a:gsLst>
                    <a:gs pos="0">
                      <a:schemeClr val="accent1"/>
                    </a:gs>
                    <a:gs pos="100000">
                      <a:schemeClr val="accent3"/>
                    </a:gs>
                  </a:gsLst>
                  <a:lin ang="0" scaled="1"/>
                </a:gra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Rurban Creative Lab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9439132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Custom 21">
      <a:dk1>
        <a:sysClr val="windowText" lastClr="000000"/>
      </a:dk1>
      <a:lt1>
        <a:sysClr val="window" lastClr="FFFFFF"/>
      </a:lt1>
      <a:dk2>
        <a:srgbClr val="0048B3"/>
      </a:dk2>
      <a:lt2>
        <a:srgbClr val="7C77B9"/>
      </a:lt2>
      <a:accent1>
        <a:srgbClr val="008EDC"/>
      </a:accent1>
      <a:accent2>
        <a:srgbClr val="7A0078"/>
      </a:accent2>
      <a:accent3>
        <a:srgbClr val="D30F64"/>
      </a:accent3>
      <a:accent4>
        <a:srgbClr val="006FC9"/>
      </a:accent4>
      <a:accent5>
        <a:srgbClr val="00FFFF"/>
      </a:accent5>
      <a:accent6>
        <a:srgbClr val="EEB902"/>
      </a:accent6>
      <a:hlink>
        <a:srgbClr val="D30F64"/>
      </a:hlink>
      <a:folHlink>
        <a:srgbClr val="D30F64"/>
      </a:folHlink>
    </a:clrScheme>
    <a:fontScheme name="Custom 7">
      <a:majorFont>
        <a:latin typeface="Century Gothic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gradFill flip="none" rotWithShape="1">
          <a:gsLst>
            <a:gs pos="12000">
              <a:schemeClr val="accent1"/>
            </a:gs>
            <a:gs pos="100000">
              <a:schemeClr val="accent3"/>
            </a:gs>
          </a:gsLst>
          <a:lin ang="0" scaled="1"/>
          <a:tileRect/>
        </a:gradFill>
        <a:ln w="12700" cap="flat">
          <a:noFill/>
          <a:prstDash val="solid"/>
          <a:miter/>
        </a:ln>
      </a:spPr>
      <a:bodyPr rtlCol="0" anchor="ctr"/>
      <a:lstStyle>
        <a:defPPr algn="l">
          <a:defRPr dirty="0"/>
        </a:defPPr>
      </a:lstStyle>
    </a:spDef>
  </a:objectDefaults>
  <a:extraClrSchemeLst/>
  <a:extLst>
    <a:ext uri="{05A4C25C-085E-4340-85A3-A5531E510DB2}">
      <thm15:themeFamily xmlns:thm15="http://schemas.microsoft.com/office/thememl/2012/main" name="Office_30741380_TF55923798.potx" id="{1FB061B5-9E01-4E04-A517-B0AA2987E41C}" vid="{D770918E-B00C-4F04-BDFD-A08CC9945D76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EEA25CC0A0AC24199CDC46C25B8B0BC" ma:contentTypeVersion="10" ma:contentTypeDescription="Create a new document." ma:contentTypeScope="" ma:versionID="e3b47856d4cf355c0dacb39e1084d14f">
  <xsd:schema xmlns:xsd="http://www.w3.org/2001/XMLSchema" xmlns:xs="http://www.w3.org/2001/XMLSchema" xmlns:p="http://schemas.microsoft.com/office/2006/metadata/properties" xmlns:ns1="http://schemas.microsoft.com/sharepoint/v3" xmlns:ns2="6dc4bcd6-49db-4c07-9060-8acfc67cef9f" xmlns:ns3="fb0879af-3eba-417a-a55a-ffe6dcd6ca77" targetNamespace="http://schemas.microsoft.com/office/2006/metadata/properties" ma:root="true" ma:fieldsID="a845a615265fdb1f7b12cc65ac20ecbd" ns1:_="" ns2:_="" ns3:_="">
    <xsd:import namespace="http://schemas.microsoft.com/sharepoint/v3"/>
    <xsd:import namespace="6dc4bcd6-49db-4c07-9060-8acfc67cef9f"/>
    <xsd:import namespace="fb0879af-3eba-417a-a55a-ffe6dcd6ca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3:SharedWithUsers" minOccurs="0"/>
                <xsd:element ref="ns3:SharedWithDetails" minOccurs="0"/>
                <xsd:element ref="ns3:LastSharedByUser" minOccurs="0"/>
                <xsd:element ref="ns3:LastSharedByTime" minOccurs="0"/>
                <xsd:element ref="ns1:_ip_UnifiedCompliancePolicyProperties" minOccurs="0"/>
                <xsd:element ref="ns1:_ip_UnifiedCompliancePolicyUIAction" minOccurs="0"/>
                <xsd:element ref="ns2:MediaServiceAuto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5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6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c4bcd6-49db-4c07-9060-8acfc67cef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7" nillable="true" ma:displayName="MediaServiceAutoTags" ma:internalName="MediaServiceAutoTag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0879af-3eba-417a-a55a-ffe6dcd6ca77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3" nillable="true" ma:displayName="Last Shared By User" ma:hidden="true" ma:internalName="LastSharedByUser" ma:readOnly="true">
      <xsd:simpleType>
        <xsd:restriction base="dms:Note"/>
      </xsd:simpleType>
    </xsd:element>
    <xsd:element name="LastSharedByTime" ma:index="14" nillable="true" ma:displayName="Last Shared By Time" ma:hidden="true" ma:internalName="LastSharedByTime" ma:readOnly="tru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50F309C-DE10-4641-9043-BB7E781AC40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2024DF7-0783-4549-86B7-A48B29FBA9C2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customXml/itemProps3.xml><?xml version="1.0" encoding="utf-8"?>
<ds:datastoreItem xmlns:ds="http://schemas.openxmlformats.org/officeDocument/2006/customXml" ds:itemID="{A6393BED-762D-4FA3-96CF-866F426A043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6dc4bcd6-49db-4c07-9060-8acfc67cef9f"/>
    <ds:schemaRef ds:uri="fb0879af-3eba-417a-a55a-ffe6dcd6ca7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152</Words>
  <Application>Microsoft Office PowerPoint</Application>
  <PresentationFormat>Широкоэкранный</PresentationFormat>
  <Paragraphs>25</Paragraphs>
  <Slides>5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Arial</vt:lpstr>
      <vt:lpstr>Calibri</vt:lpstr>
      <vt:lpstr>Century Gothic</vt:lpstr>
      <vt:lpstr>Тема Office</vt:lpstr>
      <vt:lpstr>Rurban Creative Lab   Агентство стратегических инициатив   </vt:lpstr>
      <vt:lpstr>Мы верим, что креативные пространства создают и развивают люди!   #странуменяютлюди</vt:lpstr>
      <vt:lpstr>Что получают участники</vt:lpstr>
      <vt:lpstr>Критерии отбора команд</vt:lpstr>
      <vt:lpstr>Благодарим за возможность работать  вместе!</vt:lpstr>
    </vt:vector>
  </TitlesOfParts>
  <Manager/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2021-02-01T23:04:58Z</dcterms:created>
  <dcterms:modified xsi:type="dcterms:W3CDTF">2021-02-02T16:07:27Z</dcterms:modified>
</cp:coreProperties>
</file>