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4"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A66837-E33C-45E8-9835-4555C3748E0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5BBE066-0C3E-435C-B711-E7DD126589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14FEF84-6E85-41CF-A99E-199766B4D879}"/>
              </a:ext>
            </a:extLst>
          </p:cNvPr>
          <p:cNvSpPr>
            <a:spLocks noGrp="1"/>
          </p:cNvSpPr>
          <p:nvPr>
            <p:ph type="dt" sz="half" idx="10"/>
          </p:nvPr>
        </p:nvSpPr>
        <p:spPr/>
        <p:txBody>
          <a:bodyPr/>
          <a:lstStyle/>
          <a:p>
            <a:fld id="{1C52EA4D-7699-46D7-A43C-7F077E7E2695}" type="datetimeFigureOut">
              <a:rPr lang="ru-RU" smtClean="0"/>
              <a:t>10.03.2021</a:t>
            </a:fld>
            <a:endParaRPr lang="ru-RU"/>
          </a:p>
        </p:txBody>
      </p:sp>
      <p:sp>
        <p:nvSpPr>
          <p:cNvPr id="5" name="Нижний колонтитул 4">
            <a:extLst>
              <a:ext uri="{FF2B5EF4-FFF2-40B4-BE49-F238E27FC236}">
                <a16:creationId xmlns:a16="http://schemas.microsoft.com/office/drawing/2014/main" id="{1335602F-E801-417C-9C99-8368EB79C7E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AFA031E-CFA4-4DFA-8499-6B461271318B}"/>
              </a:ext>
            </a:extLst>
          </p:cNvPr>
          <p:cNvSpPr>
            <a:spLocks noGrp="1"/>
          </p:cNvSpPr>
          <p:nvPr>
            <p:ph type="sldNum" sz="quarter" idx="12"/>
          </p:nvPr>
        </p:nvSpPr>
        <p:spPr/>
        <p:txBody>
          <a:bodyPr/>
          <a:lstStyle/>
          <a:p>
            <a:fld id="{F0D48AB7-DF4A-4EB2-BA3C-3B95750B2BEC}" type="slidenum">
              <a:rPr lang="ru-RU" smtClean="0"/>
              <a:t>‹#›</a:t>
            </a:fld>
            <a:endParaRPr lang="ru-RU"/>
          </a:p>
        </p:txBody>
      </p:sp>
    </p:spTree>
    <p:extLst>
      <p:ext uri="{BB962C8B-B14F-4D97-AF65-F5344CB8AC3E}">
        <p14:creationId xmlns:p14="http://schemas.microsoft.com/office/powerpoint/2010/main" val="132420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305FDF-39AD-492E-A2FA-5F24206F4B3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F529BEE-1689-4A61-8495-1FAD498C665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ADE4CBE-7A53-4EB8-A46F-045152AEB3A6}"/>
              </a:ext>
            </a:extLst>
          </p:cNvPr>
          <p:cNvSpPr>
            <a:spLocks noGrp="1"/>
          </p:cNvSpPr>
          <p:nvPr>
            <p:ph type="dt" sz="half" idx="10"/>
          </p:nvPr>
        </p:nvSpPr>
        <p:spPr/>
        <p:txBody>
          <a:bodyPr/>
          <a:lstStyle/>
          <a:p>
            <a:fld id="{1C52EA4D-7699-46D7-A43C-7F077E7E2695}" type="datetimeFigureOut">
              <a:rPr lang="ru-RU" smtClean="0"/>
              <a:t>10.03.2021</a:t>
            </a:fld>
            <a:endParaRPr lang="ru-RU"/>
          </a:p>
        </p:txBody>
      </p:sp>
      <p:sp>
        <p:nvSpPr>
          <p:cNvPr id="5" name="Нижний колонтитул 4">
            <a:extLst>
              <a:ext uri="{FF2B5EF4-FFF2-40B4-BE49-F238E27FC236}">
                <a16:creationId xmlns:a16="http://schemas.microsoft.com/office/drawing/2014/main" id="{4FC58CE7-805F-451B-8BBF-764D861FE7D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473C782-6F4C-4AB0-A296-02763D955A59}"/>
              </a:ext>
            </a:extLst>
          </p:cNvPr>
          <p:cNvSpPr>
            <a:spLocks noGrp="1"/>
          </p:cNvSpPr>
          <p:nvPr>
            <p:ph type="sldNum" sz="quarter" idx="12"/>
          </p:nvPr>
        </p:nvSpPr>
        <p:spPr/>
        <p:txBody>
          <a:bodyPr/>
          <a:lstStyle/>
          <a:p>
            <a:fld id="{F0D48AB7-DF4A-4EB2-BA3C-3B95750B2BEC}" type="slidenum">
              <a:rPr lang="ru-RU" smtClean="0"/>
              <a:t>‹#›</a:t>
            </a:fld>
            <a:endParaRPr lang="ru-RU"/>
          </a:p>
        </p:txBody>
      </p:sp>
    </p:spTree>
    <p:extLst>
      <p:ext uri="{BB962C8B-B14F-4D97-AF65-F5344CB8AC3E}">
        <p14:creationId xmlns:p14="http://schemas.microsoft.com/office/powerpoint/2010/main" val="253483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D0729D7-2D7E-44B7-AB1F-C3608E84189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3EBE6B2-F700-4581-94BA-16D5ECB8A98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89AE5FA-DD30-40AA-B283-DC4FF87201AC}"/>
              </a:ext>
            </a:extLst>
          </p:cNvPr>
          <p:cNvSpPr>
            <a:spLocks noGrp="1"/>
          </p:cNvSpPr>
          <p:nvPr>
            <p:ph type="dt" sz="half" idx="10"/>
          </p:nvPr>
        </p:nvSpPr>
        <p:spPr/>
        <p:txBody>
          <a:bodyPr/>
          <a:lstStyle/>
          <a:p>
            <a:fld id="{1C52EA4D-7699-46D7-A43C-7F077E7E2695}" type="datetimeFigureOut">
              <a:rPr lang="ru-RU" smtClean="0"/>
              <a:t>10.03.2021</a:t>
            </a:fld>
            <a:endParaRPr lang="ru-RU"/>
          </a:p>
        </p:txBody>
      </p:sp>
      <p:sp>
        <p:nvSpPr>
          <p:cNvPr id="5" name="Нижний колонтитул 4">
            <a:extLst>
              <a:ext uri="{FF2B5EF4-FFF2-40B4-BE49-F238E27FC236}">
                <a16:creationId xmlns:a16="http://schemas.microsoft.com/office/drawing/2014/main" id="{E9E9C8C1-9E28-494C-84B0-217FC7B84DF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19DBD41-ED15-483F-AD9D-0FEB51D6D7F0}"/>
              </a:ext>
            </a:extLst>
          </p:cNvPr>
          <p:cNvSpPr>
            <a:spLocks noGrp="1"/>
          </p:cNvSpPr>
          <p:nvPr>
            <p:ph type="sldNum" sz="quarter" idx="12"/>
          </p:nvPr>
        </p:nvSpPr>
        <p:spPr/>
        <p:txBody>
          <a:bodyPr/>
          <a:lstStyle/>
          <a:p>
            <a:fld id="{F0D48AB7-DF4A-4EB2-BA3C-3B95750B2BEC}" type="slidenum">
              <a:rPr lang="ru-RU" smtClean="0"/>
              <a:t>‹#›</a:t>
            </a:fld>
            <a:endParaRPr lang="ru-RU"/>
          </a:p>
        </p:txBody>
      </p:sp>
    </p:spTree>
    <p:extLst>
      <p:ext uri="{BB962C8B-B14F-4D97-AF65-F5344CB8AC3E}">
        <p14:creationId xmlns:p14="http://schemas.microsoft.com/office/powerpoint/2010/main" val="286190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3880C5-6F8A-4706-AB22-2615E074283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932B21A-F6A1-435A-A2F6-EF7434BA74F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52C97F7-EBD6-446A-908C-183C405EC5B7}"/>
              </a:ext>
            </a:extLst>
          </p:cNvPr>
          <p:cNvSpPr>
            <a:spLocks noGrp="1"/>
          </p:cNvSpPr>
          <p:nvPr>
            <p:ph type="dt" sz="half" idx="10"/>
          </p:nvPr>
        </p:nvSpPr>
        <p:spPr/>
        <p:txBody>
          <a:bodyPr/>
          <a:lstStyle/>
          <a:p>
            <a:fld id="{1C52EA4D-7699-46D7-A43C-7F077E7E2695}" type="datetimeFigureOut">
              <a:rPr lang="ru-RU" smtClean="0"/>
              <a:t>10.03.2021</a:t>
            </a:fld>
            <a:endParaRPr lang="ru-RU"/>
          </a:p>
        </p:txBody>
      </p:sp>
      <p:sp>
        <p:nvSpPr>
          <p:cNvPr id="5" name="Нижний колонтитул 4">
            <a:extLst>
              <a:ext uri="{FF2B5EF4-FFF2-40B4-BE49-F238E27FC236}">
                <a16:creationId xmlns:a16="http://schemas.microsoft.com/office/drawing/2014/main" id="{691DFA65-F602-498E-B6D7-B1AF6B96785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DD30126-4672-46F5-8B9C-98EA85FFC589}"/>
              </a:ext>
            </a:extLst>
          </p:cNvPr>
          <p:cNvSpPr>
            <a:spLocks noGrp="1"/>
          </p:cNvSpPr>
          <p:nvPr>
            <p:ph type="sldNum" sz="quarter" idx="12"/>
          </p:nvPr>
        </p:nvSpPr>
        <p:spPr/>
        <p:txBody>
          <a:bodyPr/>
          <a:lstStyle/>
          <a:p>
            <a:fld id="{F0D48AB7-DF4A-4EB2-BA3C-3B95750B2BEC}" type="slidenum">
              <a:rPr lang="ru-RU" smtClean="0"/>
              <a:t>‹#›</a:t>
            </a:fld>
            <a:endParaRPr lang="ru-RU"/>
          </a:p>
        </p:txBody>
      </p:sp>
    </p:spTree>
    <p:extLst>
      <p:ext uri="{BB962C8B-B14F-4D97-AF65-F5344CB8AC3E}">
        <p14:creationId xmlns:p14="http://schemas.microsoft.com/office/powerpoint/2010/main" val="162262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358002-0CD7-42E9-BC3F-06D8349992F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9D115BE-02D4-4DF4-9E64-80530B1A3E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4ED74D6-6111-4E38-BFC9-EB5ADB3CBEED}"/>
              </a:ext>
            </a:extLst>
          </p:cNvPr>
          <p:cNvSpPr>
            <a:spLocks noGrp="1"/>
          </p:cNvSpPr>
          <p:nvPr>
            <p:ph type="dt" sz="half" idx="10"/>
          </p:nvPr>
        </p:nvSpPr>
        <p:spPr/>
        <p:txBody>
          <a:bodyPr/>
          <a:lstStyle/>
          <a:p>
            <a:fld id="{1C52EA4D-7699-46D7-A43C-7F077E7E2695}" type="datetimeFigureOut">
              <a:rPr lang="ru-RU" smtClean="0"/>
              <a:t>10.03.2021</a:t>
            </a:fld>
            <a:endParaRPr lang="ru-RU"/>
          </a:p>
        </p:txBody>
      </p:sp>
      <p:sp>
        <p:nvSpPr>
          <p:cNvPr id="5" name="Нижний колонтитул 4">
            <a:extLst>
              <a:ext uri="{FF2B5EF4-FFF2-40B4-BE49-F238E27FC236}">
                <a16:creationId xmlns:a16="http://schemas.microsoft.com/office/drawing/2014/main" id="{06960573-A7A0-4EFC-9B0D-DD8A4D6BC40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B71A4A5-E1E8-4321-B6A8-D6032AA4EBD4}"/>
              </a:ext>
            </a:extLst>
          </p:cNvPr>
          <p:cNvSpPr>
            <a:spLocks noGrp="1"/>
          </p:cNvSpPr>
          <p:nvPr>
            <p:ph type="sldNum" sz="quarter" idx="12"/>
          </p:nvPr>
        </p:nvSpPr>
        <p:spPr/>
        <p:txBody>
          <a:bodyPr/>
          <a:lstStyle/>
          <a:p>
            <a:fld id="{F0D48AB7-DF4A-4EB2-BA3C-3B95750B2BEC}" type="slidenum">
              <a:rPr lang="ru-RU" smtClean="0"/>
              <a:t>‹#›</a:t>
            </a:fld>
            <a:endParaRPr lang="ru-RU"/>
          </a:p>
        </p:txBody>
      </p:sp>
    </p:spTree>
    <p:extLst>
      <p:ext uri="{BB962C8B-B14F-4D97-AF65-F5344CB8AC3E}">
        <p14:creationId xmlns:p14="http://schemas.microsoft.com/office/powerpoint/2010/main" val="2547925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AAB265-8D69-4AA8-9774-0AB8996F681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C978B1C-A1CD-4903-A30A-EB4950B17C5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ABBA8A2-3772-4065-AB63-94E273A9C27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ED116A3-5DC0-476C-B7C8-649621613559}"/>
              </a:ext>
            </a:extLst>
          </p:cNvPr>
          <p:cNvSpPr>
            <a:spLocks noGrp="1"/>
          </p:cNvSpPr>
          <p:nvPr>
            <p:ph type="dt" sz="half" idx="10"/>
          </p:nvPr>
        </p:nvSpPr>
        <p:spPr/>
        <p:txBody>
          <a:bodyPr/>
          <a:lstStyle/>
          <a:p>
            <a:fld id="{1C52EA4D-7699-46D7-A43C-7F077E7E2695}" type="datetimeFigureOut">
              <a:rPr lang="ru-RU" smtClean="0"/>
              <a:t>10.03.2021</a:t>
            </a:fld>
            <a:endParaRPr lang="ru-RU"/>
          </a:p>
        </p:txBody>
      </p:sp>
      <p:sp>
        <p:nvSpPr>
          <p:cNvPr id="6" name="Нижний колонтитул 5">
            <a:extLst>
              <a:ext uri="{FF2B5EF4-FFF2-40B4-BE49-F238E27FC236}">
                <a16:creationId xmlns:a16="http://schemas.microsoft.com/office/drawing/2014/main" id="{DFC65C7E-B0B3-4875-92BE-12E4DC4A193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642E24D-5670-4EE0-933F-FE261BD6001B}"/>
              </a:ext>
            </a:extLst>
          </p:cNvPr>
          <p:cNvSpPr>
            <a:spLocks noGrp="1"/>
          </p:cNvSpPr>
          <p:nvPr>
            <p:ph type="sldNum" sz="quarter" idx="12"/>
          </p:nvPr>
        </p:nvSpPr>
        <p:spPr/>
        <p:txBody>
          <a:bodyPr/>
          <a:lstStyle/>
          <a:p>
            <a:fld id="{F0D48AB7-DF4A-4EB2-BA3C-3B95750B2BEC}" type="slidenum">
              <a:rPr lang="ru-RU" smtClean="0"/>
              <a:t>‹#›</a:t>
            </a:fld>
            <a:endParaRPr lang="ru-RU"/>
          </a:p>
        </p:txBody>
      </p:sp>
    </p:spTree>
    <p:extLst>
      <p:ext uri="{BB962C8B-B14F-4D97-AF65-F5344CB8AC3E}">
        <p14:creationId xmlns:p14="http://schemas.microsoft.com/office/powerpoint/2010/main" val="1915436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B09CFF-2FAF-477D-919F-29536BF2C2F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409D04D-E705-4D63-925E-EB14221A73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06BA0BB-BDA4-4915-8602-B959A61BE5E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FE6A11B-E7E5-4F8B-A33C-D22144F04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AEA305E-4682-4EBA-9243-955910A1C97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C906C09-0E78-4812-971D-FC0F3B748881}"/>
              </a:ext>
            </a:extLst>
          </p:cNvPr>
          <p:cNvSpPr>
            <a:spLocks noGrp="1"/>
          </p:cNvSpPr>
          <p:nvPr>
            <p:ph type="dt" sz="half" idx="10"/>
          </p:nvPr>
        </p:nvSpPr>
        <p:spPr/>
        <p:txBody>
          <a:bodyPr/>
          <a:lstStyle/>
          <a:p>
            <a:fld id="{1C52EA4D-7699-46D7-A43C-7F077E7E2695}" type="datetimeFigureOut">
              <a:rPr lang="ru-RU" smtClean="0"/>
              <a:t>10.03.2021</a:t>
            </a:fld>
            <a:endParaRPr lang="ru-RU"/>
          </a:p>
        </p:txBody>
      </p:sp>
      <p:sp>
        <p:nvSpPr>
          <p:cNvPr id="8" name="Нижний колонтитул 7">
            <a:extLst>
              <a:ext uri="{FF2B5EF4-FFF2-40B4-BE49-F238E27FC236}">
                <a16:creationId xmlns:a16="http://schemas.microsoft.com/office/drawing/2014/main" id="{CEBDD54F-6DB6-440A-9CF5-B25C26E37F4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8237AA4-FFB8-4C4D-BE6D-DC93991272DC}"/>
              </a:ext>
            </a:extLst>
          </p:cNvPr>
          <p:cNvSpPr>
            <a:spLocks noGrp="1"/>
          </p:cNvSpPr>
          <p:nvPr>
            <p:ph type="sldNum" sz="quarter" idx="12"/>
          </p:nvPr>
        </p:nvSpPr>
        <p:spPr/>
        <p:txBody>
          <a:bodyPr/>
          <a:lstStyle/>
          <a:p>
            <a:fld id="{F0D48AB7-DF4A-4EB2-BA3C-3B95750B2BEC}" type="slidenum">
              <a:rPr lang="ru-RU" smtClean="0"/>
              <a:t>‹#›</a:t>
            </a:fld>
            <a:endParaRPr lang="ru-RU"/>
          </a:p>
        </p:txBody>
      </p:sp>
    </p:spTree>
    <p:extLst>
      <p:ext uri="{BB962C8B-B14F-4D97-AF65-F5344CB8AC3E}">
        <p14:creationId xmlns:p14="http://schemas.microsoft.com/office/powerpoint/2010/main" val="4213962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A75F7C-7F07-45F0-B68C-96C8B303B6A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25986DF-1613-44C3-9F26-5D2A8151BAA5}"/>
              </a:ext>
            </a:extLst>
          </p:cNvPr>
          <p:cNvSpPr>
            <a:spLocks noGrp="1"/>
          </p:cNvSpPr>
          <p:nvPr>
            <p:ph type="dt" sz="half" idx="10"/>
          </p:nvPr>
        </p:nvSpPr>
        <p:spPr/>
        <p:txBody>
          <a:bodyPr/>
          <a:lstStyle/>
          <a:p>
            <a:fld id="{1C52EA4D-7699-46D7-A43C-7F077E7E2695}" type="datetimeFigureOut">
              <a:rPr lang="ru-RU" smtClean="0"/>
              <a:t>10.03.2021</a:t>
            </a:fld>
            <a:endParaRPr lang="ru-RU"/>
          </a:p>
        </p:txBody>
      </p:sp>
      <p:sp>
        <p:nvSpPr>
          <p:cNvPr id="4" name="Нижний колонтитул 3">
            <a:extLst>
              <a:ext uri="{FF2B5EF4-FFF2-40B4-BE49-F238E27FC236}">
                <a16:creationId xmlns:a16="http://schemas.microsoft.com/office/drawing/2014/main" id="{7DC092CB-8856-445E-8553-3B4B1547984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2A98E36-3DEF-497E-A7C2-76B38312A575}"/>
              </a:ext>
            </a:extLst>
          </p:cNvPr>
          <p:cNvSpPr>
            <a:spLocks noGrp="1"/>
          </p:cNvSpPr>
          <p:nvPr>
            <p:ph type="sldNum" sz="quarter" idx="12"/>
          </p:nvPr>
        </p:nvSpPr>
        <p:spPr/>
        <p:txBody>
          <a:bodyPr/>
          <a:lstStyle/>
          <a:p>
            <a:fld id="{F0D48AB7-DF4A-4EB2-BA3C-3B95750B2BEC}" type="slidenum">
              <a:rPr lang="ru-RU" smtClean="0"/>
              <a:t>‹#›</a:t>
            </a:fld>
            <a:endParaRPr lang="ru-RU"/>
          </a:p>
        </p:txBody>
      </p:sp>
    </p:spTree>
    <p:extLst>
      <p:ext uri="{BB962C8B-B14F-4D97-AF65-F5344CB8AC3E}">
        <p14:creationId xmlns:p14="http://schemas.microsoft.com/office/powerpoint/2010/main" val="2468363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B24B022-F24A-4931-938A-9D2C29A03FFE}"/>
              </a:ext>
            </a:extLst>
          </p:cNvPr>
          <p:cNvSpPr>
            <a:spLocks noGrp="1"/>
          </p:cNvSpPr>
          <p:nvPr>
            <p:ph type="dt" sz="half" idx="10"/>
          </p:nvPr>
        </p:nvSpPr>
        <p:spPr/>
        <p:txBody>
          <a:bodyPr/>
          <a:lstStyle/>
          <a:p>
            <a:fld id="{1C52EA4D-7699-46D7-A43C-7F077E7E2695}" type="datetimeFigureOut">
              <a:rPr lang="ru-RU" smtClean="0"/>
              <a:t>10.03.2021</a:t>
            </a:fld>
            <a:endParaRPr lang="ru-RU"/>
          </a:p>
        </p:txBody>
      </p:sp>
      <p:sp>
        <p:nvSpPr>
          <p:cNvPr id="3" name="Нижний колонтитул 2">
            <a:extLst>
              <a:ext uri="{FF2B5EF4-FFF2-40B4-BE49-F238E27FC236}">
                <a16:creationId xmlns:a16="http://schemas.microsoft.com/office/drawing/2014/main" id="{BA7EEB89-2B29-44EE-80C0-712D03863EC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DB2B7E5-5E5A-4D2F-9B01-6C2A91E3441E}"/>
              </a:ext>
            </a:extLst>
          </p:cNvPr>
          <p:cNvSpPr>
            <a:spLocks noGrp="1"/>
          </p:cNvSpPr>
          <p:nvPr>
            <p:ph type="sldNum" sz="quarter" idx="12"/>
          </p:nvPr>
        </p:nvSpPr>
        <p:spPr/>
        <p:txBody>
          <a:bodyPr/>
          <a:lstStyle/>
          <a:p>
            <a:fld id="{F0D48AB7-DF4A-4EB2-BA3C-3B95750B2BEC}" type="slidenum">
              <a:rPr lang="ru-RU" smtClean="0"/>
              <a:t>‹#›</a:t>
            </a:fld>
            <a:endParaRPr lang="ru-RU"/>
          </a:p>
        </p:txBody>
      </p:sp>
    </p:spTree>
    <p:extLst>
      <p:ext uri="{BB962C8B-B14F-4D97-AF65-F5344CB8AC3E}">
        <p14:creationId xmlns:p14="http://schemas.microsoft.com/office/powerpoint/2010/main" val="260870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449B51-45A7-4200-96E3-7037BD21208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0A5B882-73D8-4063-94A2-89A63B9117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2DF8E3F-FC26-41AE-B6AA-D4B0075FF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E71E70D-2C71-4CC4-B285-4D3EAAC926D8}"/>
              </a:ext>
            </a:extLst>
          </p:cNvPr>
          <p:cNvSpPr>
            <a:spLocks noGrp="1"/>
          </p:cNvSpPr>
          <p:nvPr>
            <p:ph type="dt" sz="half" idx="10"/>
          </p:nvPr>
        </p:nvSpPr>
        <p:spPr/>
        <p:txBody>
          <a:bodyPr/>
          <a:lstStyle/>
          <a:p>
            <a:fld id="{1C52EA4D-7699-46D7-A43C-7F077E7E2695}" type="datetimeFigureOut">
              <a:rPr lang="ru-RU" smtClean="0"/>
              <a:t>10.03.2021</a:t>
            </a:fld>
            <a:endParaRPr lang="ru-RU"/>
          </a:p>
        </p:txBody>
      </p:sp>
      <p:sp>
        <p:nvSpPr>
          <p:cNvPr id="6" name="Нижний колонтитул 5">
            <a:extLst>
              <a:ext uri="{FF2B5EF4-FFF2-40B4-BE49-F238E27FC236}">
                <a16:creationId xmlns:a16="http://schemas.microsoft.com/office/drawing/2014/main" id="{17F0C565-B66D-4228-8672-9A434BA208C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16A7ECA-9A99-4CEF-B749-9E2A3B2690EF}"/>
              </a:ext>
            </a:extLst>
          </p:cNvPr>
          <p:cNvSpPr>
            <a:spLocks noGrp="1"/>
          </p:cNvSpPr>
          <p:nvPr>
            <p:ph type="sldNum" sz="quarter" idx="12"/>
          </p:nvPr>
        </p:nvSpPr>
        <p:spPr/>
        <p:txBody>
          <a:bodyPr/>
          <a:lstStyle/>
          <a:p>
            <a:fld id="{F0D48AB7-DF4A-4EB2-BA3C-3B95750B2BEC}" type="slidenum">
              <a:rPr lang="ru-RU" smtClean="0"/>
              <a:t>‹#›</a:t>
            </a:fld>
            <a:endParaRPr lang="ru-RU"/>
          </a:p>
        </p:txBody>
      </p:sp>
    </p:spTree>
    <p:extLst>
      <p:ext uri="{BB962C8B-B14F-4D97-AF65-F5344CB8AC3E}">
        <p14:creationId xmlns:p14="http://schemas.microsoft.com/office/powerpoint/2010/main" val="19425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07919C-B31F-41E2-81B6-6613D42DCCC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3D8372E-3A97-4C7D-B2E5-51A4DC1B96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31DE6EF-2122-408C-AB77-B1654DFBB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D65F2C6-FCCF-4AD7-ADFF-BBDBC45E5D23}"/>
              </a:ext>
            </a:extLst>
          </p:cNvPr>
          <p:cNvSpPr>
            <a:spLocks noGrp="1"/>
          </p:cNvSpPr>
          <p:nvPr>
            <p:ph type="dt" sz="half" idx="10"/>
          </p:nvPr>
        </p:nvSpPr>
        <p:spPr/>
        <p:txBody>
          <a:bodyPr/>
          <a:lstStyle/>
          <a:p>
            <a:fld id="{1C52EA4D-7699-46D7-A43C-7F077E7E2695}" type="datetimeFigureOut">
              <a:rPr lang="ru-RU" smtClean="0"/>
              <a:t>10.03.2021</a:t>
            </a:fld>
            <a:endParaRPr lang="ru-RU"/>
          </a:p>
        </p:txBody>
      </p:sp>
      <p:sp>
        <p:nvSpPr>
          <p:cNvPr id="6" name="Нижний колонтитул 5">
            <a:extLst>
              <a:ext uri="{FF2B5EF4-FFF2-40B4-BE49-F238E27FC236}">
                <a16:creationId xmlns:a16="http://schemas.microsoft.com/office/drawing/2014/main" id="{3DA0B7CA-D82D-4A81-BC67-47D3C99B958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B278AED-9024-4F5E-B0F1-1E629F0C5A5B}"/>
              </a:ext>
            </a:extLst>
          </p:cNvPr>
          <p:cNvSpPr>
            <a:spLocks noGrp="1"/>
          </p:cNvSpPr>
          <p:nvPr>
            <p:ph type="sldNum" sz="quarter" idx="12"/>
          </p:nvPr>
        </p:nvSpPr>
        <p:spPr/>
        <p:txBody>
          <a:bodyPr/>
          <a:lstStyle/>
          <a:p>
            <a:fld id="{F0D48AB7-DF4A-4EB2-BA3C-3B95750B2BEC}" type="slidenum">
              <a:rPr lang="ru-RU" smtClean="0"/>
              <a:t>‹#›</a:t>
            </a:fld>
            <a:endParaRPr lang="ru-RU"/>
          </a:p>
        </p:txBody>
      </p:sp>
    </p:spTree>
    <p:extLst>
      <p:ext uri="{BB962C8B-B14F-4D97-AF65-F5344CB8AC3E}">
        <p14:creationId xmlns:p14="http://schemas.microsoft.com/office/powerpoint/2010/main" val="226884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265163-C577-489E-9CB1-0F96AE57D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B77D824-4CAB-43E7-9A88-08E73BA6CF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8F81B96-DEBA-4CE1-8CDC-30D4669036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2EA4D-7699-46D7-A43C-7F077E7E2695}" type="datetimeFigureOut">
              <a:rPr lang="ru-RU" smtClean="0"/>
              <a:t>10.03.2021</a:t>
            </a:fld>
            <a:endParaRPr lang="ru-RU"/>
          </a:p>
        </p:txBody>
      </p:sp>
      <p:sp>
        <p:nvSpPr>
          <p:cNvPr id="5" name="Нижний колонтитул 4">
            <a:extLst>
              <a:ext uri="{FF2B5EF4-FFF2-40B4-BE49-F238E27FC236}">
                <a16:creationId xmlns:a16="http://schemas.microsoft.com/office/drawing/2014/main" id="{9F8FD50B-E36D-4CFC-82C2-DEBC223BD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99F3F19-5BF3-4B67-9717-8746C5B05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48AB7-DF4A-4EB2-BA3C-3B95750B2BEC}" type="slidenum">
              <a:rPr lang="ru-RU" smtClean="0"/>
              <a:t>‹#›</a:t>
            </a:fld>
            <a:endParaRPr lang="ru-RU"/>
          </a:p>
        </p:txBody>
      </p:sp>
    </p:spTree>
    <p:extLst>
      <p:ext uri="{BB962C8B-B14F-4D97-AF65-F5344CB8AC3E}">
        <p14:creationId xmlns:p14="http://schemas.microsoft.com/office/powerpoint/2010/main" val="532802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96BA3E-0112-4477-BC6D-04730886F458}"/>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45F45C4E-F2AB-4411-BF90-FF1B12D3B832}"/>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C02B9039-CFF9-4C47-98FF-9C9B62EEA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AE202168-5EB2-4A89-B607-D70BD82C8331}"/>
              </a:ext>
            </a:extLst>
          </p:cNvPr>
          <p:cNvSpPr txBox="1"/>
          <p:nvPr/>
        </p:nvSpPr>
        <p:spPr>
          <a:xfrm>
            <a:off x="821636" y="1672985"/>
            <a:ext cx="9846364" cy="1938992"/>
          </a:xfrm>
          <a:prstGeom prst="rect">
            <a:avLst/>
          </a:prstGeom>
          <a:noFill/>
        </p:spPr>
        <p:txBody>
          <a:bodyPr wrap="square">
            <a:spAutoFit/>
          </a:bodyPr>
          <a:lstStyle/>
          <a:p>
            <a:pPr algn="ctr"/>
            <a:r>
              <a:rPr lang="ru-RU" sz="6000" b="1" dirty="0">
                <a:latin typeface="Bahnschrift SemiCondensed" panose="020B0502040204020203" pitchFamily="34" charset="0"/>
              </a:rPr>
              <a:t>Принципы </a:t>
            </a:r>
            <a:br>
              <a:rPr lang="ru-RU" sz="6000" b="1" dirty="0">
                <a:latin typeface="Bahnschrift SemiCondensed" panose="020B0502040204020203" pitchFamily="34" charset="0"/>
              </a:rPr>
            </a:br>
            <a:r>
              <a:rPr lang="ru-RU" sz="6000" b="1" dirty="0">
                <a:solidFill>
                  <a:srgbClr val="0070C0"/>
                </a:solidFill>
                <a:latin typeface="Bahnschrift SemiCondensed" panose="020B0502040204020203" pitchFamily="34" charset="0"/>
              </a:rPr>
              <a:t>правильной</a:t>
            </a:r>
            <a:r>
              <a:rPr lang="ru-RU" sz="6000" b="1" dirty="0">
                <a:latin typeface="Bahnschrift SemiCondensed" panose="020B0502040204020203" pitchFamily="34" charset="0"/>
              </a:rPr>
              <a:t> фото/видеосъемки</a:t>
            </a:r>
          </a:p>
        </p:txBody>
      </p:sp>
      <p:sp>
        <p:nvSpPr>
          <p:cNvPr id="9" name="TextBox 8">
            <a:extLst>
              <a:ext uri="{FF2B5EF4-FFF2-40B4-BE49-F238E27FC236}">
                <a16:creationId xmlns:a16="http://schemas.microsoft.com/office/drawing/2014/main" id="{C58EBFC8-45E7-4096-9F01-5831C389DDDF}"/>
              </a:ext>
            </a:extLst>
          </p:cNvPr>
          <p:cNvSpPr txBox="1"/>
          <p:nvPr/>
        </p:nvSpPr>
        <p:spPr>
          <a:xfrm>
            <a:off x="3154017" y="5349875"/>
            <a:ext cx="6096000" cy="400110"/>
          </a:xfrm>
          <a:prstGeom prst="rect">
            <a:avLst/>
          </a:prstGeom>
          <a:noFill/>
        </p:spPr>
        <p:txBody>
          <a:bodyPr wrap="square">
            <a:spAutoFit/>
          </a:bodyPr>
          <a:lstStyle/>
          <a:p>
            <a:r>
              <a:rPr lang="ru-RU" sz="2000" dirty="0">
                <a:latin typeface="Bahnschrift SemiCondensed" panose="020B0502040204020203" pitchFamily="34" charset="0"/>
              </a:rPr>
              <a:t>Для команды «Молодежки ОНФ» Новгородской области</a:t>
            </a:r>
          </a:p>
        </p:txBody>
      </p:sp>
      <p:pic>
        <p:nvPicPr>
          <p:cNvPr id="11" name="Рисунок 10">
            <a:extLst>
              <a:ext uri="{FF2B5EF4-FFF2-40B4-BE49-F238E27FC236}">
                <a16:creationId xmlns:a16="http://schemas.microsoft.com/office/drawing/2014/main" id="{9614125D-D87E-4233-85EB-065D004F9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539" y="156818"/>
            <a:ext cx="2266122" cy="2266122"/>
          </a:xfrm>
          <a:prstGeom prst="rect">
            <a:avLst/>
          </a:prstGeom>
        </p:spPr>
      </p:pic>
    </p:spTree>
    <p:extLst>
      <p:ext uri="{BB962C8B-B14F-4D97-AF65-F5344CB8AC3E}">
        <p14:creationId xmlns:p14="http://schemas.microsoft.com/office/powerpoint/2010/main" val="105199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49368B0-05EE-449F-9D66-87824ECF8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8F0A65C-0D9C-4D0B-9D7E-B7A66EF59963}"/>
              </a:ext>
            </a:extLst>
          </p:cNvPr>
          <p:cNvSpPr txBox="1"/>
          <p:nvPr/>
        </p:nvSpPr>
        <p:spPr>
          <a:xfrm>
            <a:off x="1007164" y="272676"/>
            <a:ext cx="6096000" cy="769441"/>
          </a:xfrm>
          <a:prstGeom prst="rect">
            <a:avLst/>
          </a:prstGeom>
          <a:noFill/>
        </p:spPr>
        <p:txBody>
          <a:bodyPr wrap="square">
            <a:spAutoFit/>
          </a:bodyPr>
          <a:lstStyle/>
          <a:p>
            <a:r>
              <a:rPr lang="ru-RU" sz="4400" dirty="0">
                <a:latin typeface="Bahnschrift SemiCondensed" panose="020B0502040204020203" pitchFamily="34" charset="0"/>
              </a:rPr>
              <a:t>Чистота объектива</a:t>
            </a:r>
          </a:p>
        </p:txBody>
      </p:sp>
      <p:pic>
        <p:nvPicPr>
          <p:cNvPr id="7" name="Рисунок 6">
            <a:extLst>
              <a:ext uri="{FF2B5EF4-FFF2-40B4-BE49-F238E27FC236}">
                <a16:creationId xmlns:a16="http://schemas.microsoft.com/office/drawing/2014/main" id="{03D085C4-AAAF-4DA1-A757-124F69F4A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07" y="1404195"/>
            <a:ext cx="5253523" cy="3500074"/>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05C880F5-9B52-4A27-9C39-572A97CBE7B8}"/>
              </a:ext>
            </a:extLst>
          </p:cNvPr>
          <p:cNvSpPr txBox="1"/>
          <p:nvPr/>
        </p:nvSpPr>
        <p:spPr>
          <a:xfrm>
            <a:off x="6440557" y="867732"/>
            <a:ext cx="4465982" cy="4493538"/>
          </a:xfrm>
          <a:prstGeom prst="rect">
            <a:avLst/>
          </a:prstGeom>
          <a:noFill/>
        </p:spPr>
        <p:txBody>
          <a:bodyPr wrap="square" rtlCol="0">
            <a:spAutoFit/>
          </a:bodyPr>
          <a:lstStyle/>
          <a:p>
            <a:r>
              <a:rPr lang="ru-RU" sz="2200" dirty="0">
                <a:solidFill>
                  <a:srgbClr val="FF0000"/>
                </a:solidFill>
                <a:latin typeface="Bahnschrift SemiCondensed" panose="020B0502040204020203" pitchFamily="34" charset="0"/>
              </a:rPr>
              <a:t>Объектив камеры </a:t>
            </a:r>
            <a:r>
              <a:rPr lang="ru-RU" sz="2200" dirty="0">
                <a:latin typeface="Bahnschrift SemiCondensed" panose="020B0502040204020203" pitchFamily="34" charset="0"/>
              </a:rPr>
              <a:t>– основной элемент, который отвечает за съемку. На смартфонах он, как кажется, отлично защищен. Ведь объектив накрыт стеклом, благодаря чему при падении сама камера не повреждается.</a:t>
            </a:r>
          </a:p>
          <a:p>
            <a:endParaRPr lang="ru-RU" sz="2200" dirty="0">
              <a:latin typeface="Bahnschrift SemiCondensed" panose="020B0502040204020203" pitchFamily="34" charset="0"/>
            </a:endParaRPr>
          </a:p>
          <a:p>
            <a:r>
              <a:rPr lang="ru-RU" sz="2200" dirty="0">
                <a:latin typeface="Bahnschrift SemiCondensed" panose="020B0502040204020203" pitchFamily="34" charset="0"/>
              </a:rPr>
              <a:t>Но в то же время стекло очень любит </a:t>
            </a:r>
            <a:r>
              <a:rPr lang="ru-RU" sz="2200" dirty="0">
                <a:solidFill>
                  <a:srgbClr val="0070C0"/>
                </a:solidFill>
                <a:latin typeface="Bahnschrift SemiCondensed" panose="020B0502040204020203" pitchFamily="34" charset="0"/>
              </a:rPr>
              <a:t>собирать пылинки</a:t>
            </a:r>
            <a:r>
              <a:rPr lang="ru-RU" sz="2200" dirty="0">
                <a:latin typeface="Bahnschrift SemiCondensed" panose="020B0502040204020203" pitchFamily="34" charset="0"/>
              </a:rPr>
              <a:t>. Попадая в фокус объектива, кадр становится в лучшем случае мыльным, а в худшем – просто неполноценным.</a:t>
            </a:r>
          </a:p>
        </p:txBody>
      </p:sp>
    </p:spTree>
    <p:extLst>
      <p:ext uri="{BB962C8B-B14F-4D97-AF65-F5344CB8AC3E}">
        <p14:creationId xmlns:p14="http://schemas.microsoft.com/office/powerpoint/2010/main" val="122271303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8C6116A-358D-4E50-9076-E63C992A7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D7C806C-4344-4746-A869-426F4271BB4C}"/>
              </a:ext>
            </a:extLst>
          </p:cNvPr>
          <p:cNvSpPr txBox="1"/>
          <p:nvPr/>
        </p:nvSpPr>
        <p:spPr>
          <a:xfrm>
            <a:off x="251791" y="192157"/>
            <a:ext cx="7924801" cy="1446550"/>
          </a:xfrm>
          <a:prstGeom prst="rect">
            <a:avLst/>
          </a:prstGeom>
          <a:noFill/>
        </p:spPr>
        <p:txBody>
          <a:bodyPr wrap="square">
            <a:spAutoFit/>
          </a:bodyPr>
          <a:lstStyle/>
          <a:p>
            <a:pPr algn="ctr"/>
            <a:r>
              <a:rPr lang="ru-RU" sz="4400" dirty="0">
                <a:latin typeface="Bahnschrift SemiCondensed" panose="020B0502040204020203" pitchFamily="34" charset="0"/>
              </a:rPr>
              <a:t>Почти разряженный смартфон с заполненной памятью</a:t>
            </a:r>
          </a:p>
        </p:txBody>
      </p:sp>
      <p:pic>
        <p:nvPicPr>
          <p:cNvPr id="7" name="Рисунок 6">
            <a:extLst>
              <a:ext uri="{FF2B5EF4-FFF2-40B4-BE49-F238E27FC236}">
                <a16:creationId xmlns:a16="http://schemas.microsoft.com/office/drawing/2014/main" id="{F11C2A08-664D-4280-B50C-078DFE79500D}"/>
              </a:ext>
            </a:extLst>
          </p:cNvPr>
          <p:cNvPicPr>
            <a:picLocks noChangeAspect="1"/>
          </p:cNvPicPr>
          <p:nvPr/>
        </p:nvPicPr>
        <p:blipFill rotWithShape="1">
          <a:blip r:embed="rId3">
            <a:extLst>
              <a:ext uri="{28A0092B-C50C-407E-A947-70E740481C1C}">
                <a14:useLocalDpi xmlns:a14="http://schemas.microsoft.com/office/drawing/2010/main" val="0"/>
              </a:ext>
            </a:extLst>
          </a:blip>
          <a:srcRect l="13479" t="20725" r="14926" b="20918"/>
          <a:stretch/>
        </p:blipFill>
        <p:spPr>
          <a:xfrm>
            <a:off x="530087" y="2252870"/>
            <a:ext cx="3273287" cy="2001078"/>
          </a:xfrm>
          <a:prstGeom prst="rect">
            <a:avLst/>
          </a:prstGeom>
          <a:ln>
            <a:noFill/>
          </a:ln>
          <a:effectLst>
            <a:outerShdw blurRad="190500" algn="tl" rotWithShape="0">
              <a:srgbClr val="000000">
                <a:alpha val="70000"/>
              </a:srgbClr>
            </a:outerShdw>
          </a:effectLst>
        </p:spPr>
      </p:pic>
      <p:pic>
        <p:nvPicPr>
          <p:cNvPr id="9" name="Рисунок 8">
            <a:extLst>
              <a:ext uri="{FF2B5EF4-FFF2-40B4-BE49-F238E27FC236}">
                <a16:creationId xmlns:a16="http://schemas.microsoft.com/office/drawing/2014/main" id="{E8393311-CB4D-49D7-9B11-885A43C81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4191" y="1729892"/>
            <a:ext cx="2342648" cy="4158200"/>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5A0F7621-A002-4DC2-B2EA-2A6DF950C962}"/>
              </a:ext>
            </a:extLst>
          </p:cNvPr>
          <p:cNvSpPr txBox="1"/>
          <p:nvPr/>
        </p:nvSpPr>
        <p:spPr>
          <a:xfrm>
            <a:off x="6967656" y="1427276"/>
            <a:ext cx="4192819" cy="4247317"/>
          </a:xfrm>
          <a:prstGeom prst="rect">
            <a:avLst/>
          </a:prstGeom>
          <a:noFill/>
        </p:spPr>
        <p:txBody>
          <a:bodyPr wrap="square">
            <a:spAutoFit/>
          </a:bodyPr>
          <a:lstStyle/>
          <a:p>
            <a:r>
              <a:rPr lang="ru-RU" dirty="0">
                <a:latin typeface="Bahnschrift SemiCondensed" panose="020B0502040204020203" pitchFamily="34" charset="0"/>
              </a:rPr>
              <a:t>Будь вы хоть самим Спилбергом с арсеналом </a:t>
            </a:r>
            <a:r>
              <a:rPr lang="ru-RU" dirty="0" err="1">
                <a:latin typeface="Bahnschrift SemiCondensed" panose="020B0502040204020203" pitchFamily="34" charset="0"/>
              </a:rPr>
              <a:t>стедикамов</a:t>
            </a:r>
            <a:r>
              <a:rPr lang="ru-RU" dirty="0">
                <a:latin typeface="Bahnschrift SemiCondensed" panose="020B0502040204020203" pitchFamily="34" charset="0"/>
              </a:rPr>
              <a:t> и дорогими микрофонами, </a:t>
            </a:r>
            <a:r>
              <a:rPr lang="ru-RU" dirty="0">
                <a:solidFill>
                  <a:srgbClr val="FF0000"/>
                </a:solidFill>
                <a:latin typeface="Bahnschrift SemiCondensed" panose="020B0502040204020203" pitchFamily="34" charset="0"/>
              </a:rPr>
              <a:t>если на смартфоне закончится память</a:t>
            </a:r>
            <a:r>
              <a:rPr lang="ru-RU" dirty="0">
                <a:latin typeface="Bahnschrift SemiCondensed" panose="020B0502040204020203" pitchFamily="34" charset="0"/>
              </a:rPr>
              <a:t>, снять ничего не получится. О наличии свободного места стоит позаботиться </a:t>
            </a:r>
            <a:r>
              <a:rPr lang="ru-RU" u="sng" dirty="0">
                <a:latin typeface="Bahnschrift SemiCondensed" panose="020B0502040204020203" pitchFamily="34" charset="0"/>
              </a:rPr>
              <a:t>заранее</a:t>
            </a:r>
            <a:r>
              <a:rPr lang="ru-RU" dirty="0">
                <a:latin typeface="Bahnschrift SemiCondensed" panose="020B0502040204020203" pitchFamily="34" charset="0"/>
              </a:rPr>
              <a:t>, чтобы не столкнуться с этой проблемой в самый неподходящий момент.</a:t>
            </a:r>
          </a:p>
          <a:p>
            <a:endParaRPr lang="ru-RU" dirty="0">
              <a:latin typeface="Bahnschrift SemiCondensed" panose="020B0502040204020203" pitchFamily="34" charset="0"/>
            </a:endParaRPr>
          </a:p>
          <a:p>
            <a:r>
              <a:rPr lang="ru-RU" dirty="0">
                <a:latin typeface="Bahnschrift SemiCondensed" panose="020B0502040204020203" pitchFamily="34" charset="0"/>
              </a:rPr>
              <a:t>Самое простое — это купить смартфон с максимальным объёмом накопителя или установить карту памяти, хотя есть и другие способы. Если под рукой есть хороший интернет, то можно просто сгружать отснятый материал в облако.</a:t>
            </a:r>
          </a:p>
        </p:txBody>
      </p:sp>
    </p:spTree>
    <p:extLst>
      <p:ext uri="{BB962C8B-B14F-4D97-AF65-F5344CB8AC3E}">
        <p14:creationId xmlns:p14="http://schemas.microsoft.com/office/powerpoint/2010/main" val="13252026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6FB1D1D-8937-49FB-8F59-15B57E875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0B5DB17-2BC7-4955-8C7A-F2FAAD3C44B8}"/>
              </a:ext>
            </a:extLst>
          </p:cNvPr>
          <p:cNvSpPr txBox="1"/>
          <p:nvPr/>
        </p:nvSpPr>
        <p:spPr>
          <a:xfrm>
            <a:off x="689113" y="134682"/>
            <a:ext cx="6096000" cy="769441"/>
          </a:xfrm>
          <a:prstGeom prst="rect">
            <a:avLst/>
          </a:prstGeom>
          <a:noFill/>
        </p:spPr>
        <p:txBody>
          <a:bodyPr wrap="square">
            <a:spAutoFit/>
          </a:bodyPr>
          <a:lstStyle/>
          <a:p>
            <a:r>
              <a:rPr lang="ru-RU" sz="4400" dirty="0">
                <a:latin typeface="Bahnschrift SemiCondensed" panose="020B0502040204020203" pitchFamily="34" charset="0"/>
              </a:rPr>
              <a:t>Только горизонтальная</a:t>
            </a:r>
          </a:p>
        </p:txBody>
      </p:sp>
      <p:pic>
        <p:nvPicPr>
          <p:cNvPr id="6" name="Рисунок 5">
            <a:extLst>
              <a:ext uri="{FF2B5EF4-FFF2-40B4-BE49-F238E27FC236}">
                <a16:creationId xmlns:a16="http://schemas.microsoft.com/office/drawing/2014/main" id="{C4A62B6A-D760-4314-97CF-23D38D9D9EB6}"/>
              </a:ext>
            </a:extLst>
          </p:cNvPr>
          <p:cNvPicPr>
            <a:picLocks noChangeAspect="1"/>
          </p:cNvPicPr>
          <p:nvPr/>
        </p:nvPicPr>
        <p:blipFill rotWithShape="1">
          <a:blip r:embed="rId3">
            <a:extLst>
              <a:ext uri="{28A0092B-C50C-407E-A947-70E740481C1C}">
                <a14:useLocalDpi xmlns:a14="http://schemas.microsoft.com/office/drawing/2010/main" val="0"/>
              </a:ext>
            </a:extLst>
          </a:blip>
          <a:srcRect r="2851" b="11111"/>
          <a:stretch/>
        </p:blipFill>
        <p:spPr>
          <a:xfrm>
            <a:off x="864704" y="882662"/>
            <a:ext cx="4939748" cy="4519714"/>
          </a:xfrm>
          <a:prstGeom prst="rect">
            <a:avLst/>
          </a:prstGeom>
        </p:spPr>
      </p:pic>
      <p:sp>
        <p:nvSpPr>
          <p:cNvPr id="8" name="TextBox 7">
            <a:extLst>
              <a:ext uri="{FF2B5EF4-FFF2-40B4-BE49-F238E27FC236}">
                <a16:creationId xmlns:a16="http://schemas.microsoft.com/office/drawing/2014/main" id="{9345EC34-FBFF-44F3-9F0D-AD03D8688262}"/>
              </a:ext>
            </a:extLst>
          </p:cNvPr>
          <p:cNvSpPr txBox="1"/>
          <p:nvPr/>
        </p:nvSpPr>
        <p:spPr>
          <a:xfrm>
            <a:off x="5804452" y="1464365"/>
            <a:ext cx="4678017" cy="3477875"/>
          </a:xfrm>
          <a:prstGeom prst="rect">
            <a:avLst/>
          </a:prstGeom>
          <a:noFill/>
        </p:spPr>
        <p:txBody>
          <a:bodyPr wrap="square">
            <a:spAutoFit/>
          </a:bodyPr>
          <a:lstStyle/>
          <a:p>
            <a:r>
              <a:rPr lang="ru-RU" sz="2200" dirty="0">
                <a:latin typeface="Bahnschrift SemiCondensed" panose="020B0502040204020203" pitchFamily="34" charset="0"/>
              </a:rPr>
              <a:t>Каждый оператор должен уважать зрителя. Ведь он будет смотреть фото/видео </a:t>
            </a:r>
            <a:r>
              <a:rPr lang="ru-RU" sz="2200" dirty="0">
                <a:solidFill>
                  <a:srgbClr val="0070C0"/>
                </a:solidFill>
                <a:latin typeface="Bahnschrift SemiCondensed" panose="020B0502040204020203" pitchFamily="34" charset="0"/>
              </a:rPr>
              <a:t>не только на смартфоне, но и на других устройствах вроде компьютера или телевизора. </a:t>
            </a:r>
            <a:r>
              <a:rPr lang="ru-RU" sz="2200" dirty="0">
                <a:latin typeface="Bahnschrift SemiCondensed" panose="020B0502040204020203" pitchFamily="34" charset="0"/>
              </a:rPr>
              <a:t>Поэтому общепринятым стандартом съемки является </a:t>
            </a:r>
            <a:r>
              <a:rPr lang="ru-RU" sz="2200" dirty="0">
                <a:solidFill>
                  <a:srgbClr val="FF0000"/>
                </a:solidFill>
                <a:latin typeface="Bahnschrift SemiCondensed" panose="020B0502040204020203" pitchFamily="34" charset="0"/>
              </a:rPr>
              <a:t>горизонтальное положение. </a:t>
            </a:r>
            <a:r>
              <a:rPr lang="ru-RU" sz="2200" dirty="0">
                <a:latin typeface="Bahnschrift SemiCondensed" panose="020B0502040204020203" pitchFamily="34" charset="0"/>
              </a:rPr>
              <a:t>Оно обеспечивает широкоформатную картинку, в кадр которой попадает большинство деталей.</a:t>
            </a:r>
          </a:p>
        </p:txBody>
      </p:sp>
    </p:spTree>
    <p:extLst>
      <p:ext uri="{BB962C8B-B14F-4D97-AF65-F5344CB8AC3E}">
        <p14:creationId xmlns:p14="http://schemas.microsoft.com/office/powerpoint/2010/main" val="425554978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7D20A22-422A-4078-8454-08CA822CB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63064CA-0FC7-4893-819E-ED15CAD8FA81}"/>
              </a:ext>
            </a:extLst>
          </p:cNvPr>
          <p:cNvSpPr txBox="1"/>
          <p:nvPr/>
        </p:nvSpPr>
        <p:spPr>
          <a:xfrm>
            <a:off x="755375" y="277888"/>
            <a:ext cx="6096000" cy="769441"/>
          </a:xfrm>
          <a:prstGeom prst="rect">
            <a:avLst/>
          </a:prstGeom>
          <a:noFill/>
        </p:spPr>
        <p:txBody>
          <a:bodyPr wrap="square">
            <a:spAutoFit/>
          </a:bodyPr>
          <a:lstStyle/>
          <a:p>
            <a:r>
              <a:rPr lang="ru-RU" sz="4400" dirty="0">
                <a:latin typeface="Bahnschrift SemiCondensed" panose="020B0502040204020203" pitchFamily="34" charset="0"/>
              </a:rPr>
              <a:t>Освещение и вспышка</a:t>
            </a:r>
          </a:p>
        </p:txBody>
      </p:sp>
      <p:sp>
        <p:nvSpPr>
          <p:cNvPr id="6" name="TextBox 5">
            <a:extLst>
              <a:ext uri="{FF2B5EF4-FFF2-40B4-BE49-F238E27FC236}">
                <a16:creationId xmlns:a16="http://schemas.microsoft.com/office/drawing/2014/main" id="{770EFAAC-AE8C-4ED4-B85A-714C1289C1D8}"/>
              </a:ext>
            </a:extLst>
          </p:cNvPr>
          <p:cNvSpPr txBox="1"/>
          <p:nvPr/>
        </p:nvSpPr>
        <p:spPr>
          <a:xfrm>
            <a:off x="6219611" y="790425"/>
            <a:ext cx="4784035" cy="5078313"/>
          </a:xfrm>
          <a:prstGeom prst="rect">
            <a:avLst/>
          </a:prstGeom>
          <a:noFill/>
        </p:spPr>
        <p:txBody>
          <a:bodyPr wrap="square">
            <a:spAutoFit/>
          </a:bodyPr>
          <a:lstStyle/>
          <a:p>
            <a:r>
              <a:rPr lang="ru-RU" dirty="0">
                <a:latin typeface="Bahnschrift SemiCondensed" panose="020B0502040204020203" pitchFamily="34" charset="0"/>
              </a:rPr>
              <a:t>Объектив камеры работает по принципу матрицы. На экран он выводит свет, поэтому съемка </a:t>
            </a:r>
            <a:r>
              <a:rPr lang="ru-RU" dirty="0">
                <a:solidFill>
                  <a:srgbClr val="0070C0"/>
                </a:solidFill>
                <a:latin typeface="Bahnschrift SemiCondensed" panose="020B0502040204020203" pitchFamily="34" charset="0"/>
              </a:rPr>
              <a:t>в темное время суток </a:t>
            </a:r>
            <a:r>
              <a:rPr lang="ru-RU" dirty="0">
                <a:latin typeface="Bahnschrift SemiCondensed" panose="020B0502040204020203" pitchFamily="34" charset="0"/>
              </a:rPr>
              <a:t>превращается в настоящий кошмар. Вместо объекта в кадре заметно только черное пятно (</a:t>
            </a:r>
            <a:r>
              <a:rPr lang="ru-RU" b="1" dirty="0">
                <a:solidFill>
                  <a:srgbClr val="7030A0"/>
                </a:solidFill>
                <a:latin typeface="Bahnschrift SemiCondensed" panose="020B0502040204020203" pitchFamily="34" charset="0"/>
              </a:rPr>
              <a:t>используем вспышку</a:t>
            </a:r>
            <a:r>
              <a:rPr lang="ru-RU" dirty="0">
                <a:latin typeface="Bahnschrift SemiCondensed" panose="020B0502040204020203" pitchFamily="34" charset="0"/>
              </a:rPr>
              <a:t>). </a:t>
            </a:r>
          </a:p>
          <a:p>
            <a:endParaRPr lang="ru-RU" dirty="0">
              <a:latin typeface="Bahnschrift SemiCondensed" panose="020B0502040204020203" pitchFamily="34" charset="0"/>
            </a:endParaRPr>
          </a:p>
          <a:p>
            <a:r>
              <a:rPr lang="ru-RU" dirty="0">
                <a:solidFill>
                  <a:srgbClr val="FF0000"/>
                </a:solidFill>
                <a:latin typeface="Bahnschrift SemiCondensed" panose="020B0502040204020203" pitchFamily="34" charset="0"/>
              </a:rPr>
              <a:t>Днем ситуация заметно меняется в лучшую сторону. В таких условиях можно без труда создать качественный контент</a:t>
            </a:r>
            <a:r>
              <a:rPr lang="ru-RU" dirty="0">
                <a:latin typeface="Bahnschrift SemiCondensed" panose="020B0502040204020203" pitchFamily="34" charset="0"/>
              </a:rPr>
              <a:t>, однако и при ярком свете Солнца есть важные рекомендации.</a:t>
            </a:r>
          </a:p>
          <a:p>
            <a:endParaRPr lang="ru-RU" dirty="0">
              <a:latin typeface="Bahnschrift SemiCondensed" panose="020B0502040204020203" pitchFamily="34" charset="0"/>
            </a:endParaRPr>
          </a:p>
          <a:p>
            <a:r>
              <a:rPr lang="ru-RU" dirty="0">
                <a:latin typeface="Bahnschrift SemiCondensed" panose="020B0502040204020203" pitchFamily="34" charset="0"/>
              </a:rPr>
              <a:t>Лучи не должны ярко светить в экран. Они должны падать на объект съемки, чтобы выделить его на общем фоне. Видео и фото, где лучи попадают не на объектив камеры, а на объект съемки, получатся более качественными и детализированными.</a:t>
            </a:r>
          </a:p>
        </p:txBody>
      </p:sp>
      <p:pic>
        <p:nvPicPr>
          <p:cNvPr id="8" name="Рисунок 7">
            <a:extLst>
              <a:ext uri="{FF2B5EF4-FFF2-40B4-BE49-F238E27FC236}">
                <a16:creationId xmlns:a16="http://schemas.microsoft.com/office/drawing/2014/main" id="{12392746-F9B5-49F2-9264-0FB478450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18" y="1325217"/>
            <a:ext cx="5568473" cy="31540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97517593"/>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C198A07-2A3A-4BA9-B410-C8A91D101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F54437B-C0B5-41EF-8660-4562CE249DB6}"/>
              </a:ext>
            </a:extLst>
          </p:cNvPr>
          <p:cNvSpPr txBox="1"/>
          <p:nvPr/>
        </p:nvSpPr>
        <p:spPr>
          <a:xfrm>
            <a:off x="2438400" y="180418"/>
            <a:ext cx="6096000" cy="769441"/>
          </a:xfrm>
          <a:prstGeom prst="rect">
            <a:avLst/>
          </a:prstGeom>
          <a:noFill/>
        </p:spPr>
        <p:txBody>
          <a:bodyPr wrap="square">
            <a:spAutoFit/>
          </a:bodyPr>
          <a:lstStyle/>
          <a:p>
            <a:r>
              <a:rPr lang="ru-RU" sz="4400" dirty="0">
                <a:latin typeface="Bahnschrift SemiCondensed" panose="020B0502040204020203" pitchFamily="34" charset="0"/>
              </a:rPr>
              <a:t>Зум</a:t>
            </a:r>
          </a:p>
        </p:txBody>
      </p:sp>
      <p:sp>
        <p:nvSpPr>
          <p:cNvPr id="6" name="TextBox 5">
            <a:extLst>
              <a:ext uri="{FF2B5EF4-FFF2-40B4-BE49-F238E27FC236}">
                <a16:creationId xmlns:a16="http://schemas.microsoft.com/office/drawing/2014/main" id="{589B5734-926A-46E3-86C1-870B4D6354F3}"/>
              </a:ext>
            </a:extLst>
          </p:cNvPr>
          <p:cNvSpPr txBox="1"/>
          <p:nvPr/>
        </p:nvSpPr>
        <p:spPr>
          <a:xfrm>
            <a:off x="5936974" y="949859"/>
            <a:ext cx="4598504" cy="5170646"/>
          </a:xfrm>
          <a:prstGeom prst="rect">
            <a:avLst/>
          </a:prstGeom>
          <a:noFill/>
        </p:spPr>
        <p:txBody>
          <a:bodyPr wrap="square">
            <a:spAutoFit/>
          </a:bodyPr>
          <a:lstStyle/>
          <a:p>
            <a:r>
              <a:rPr lang="ru-RU" sz="2200" dirty="0">
                <a:latin typeface="Bahnschrift SemiCondensed" panose="020B0502040204020203" pitchFamily="34" charset="0"/>
              </a:rPr>
              <a:t>Практически все камеры смартфонов оснащены функцией </a:t>
            </a:r>
            <a:r>
              <a:rPr lang="ru-RU" sz="2200" b="1" dirty="0">
                <a:latin typeface="Bahnschrift SemiCondensed" panose="020B0502040204020203" pitchFamily="34" charset="0"/>
              </a:rPr>
              <a:t>зума</a:t>
            </a:r>
            <a:r>
              <a:rPr lang="ru-RU" sz="2200" dirty="0">
                <a:latin typeface="Bahnschrift SemiCondensed" panose="020B0502040204020203" pitchFamily="34" charset="0"/>
              </a:rPr>
              <a:t>. Это увеличение изображения, позволяющее приблизить объект съемки без изменения текущего положения (</a:t>
            </a:r>
            <a:r>
              <a:rPr lang="ru-RU" sz="2200" b="1" dirty="0">
                <a:latin typeface="Bahnschrift SemiCondensed" panose="020B0502040204020203" pitchFamily="34" charset="0"/>
              </a:rPr>
              <a:t>лучше приблизиться самому</a:t>
            </a:r>
            <a:r>
              <a:rPr lang="ru-RU" sz="2200" dirty="0">
                <a:latin typeface="Bahnschrift SemiCondensed" panose="020B0502040204020203" pitchFamily="34" charset="0"/>
              </a:rPr>
              <a:t>)</a:t>
            </a:r>
          </a:p>
          <a:p>
            <a:endParaRPr lang="ru-RU" sz="2200" dirty="0">
              <a:latin typeface="Bahnschrift SemiCondensed" panose="020B0502040204020203" pitchFamily="34" charset="0"/>
            </a:endParaRPr>
          </a:p>
          <a:p>
            <a:r>
              <a:rPr lang="ru-RU" sz="2200" dirty="0">
                <a:latin typeface="Bahnschrift SemiCondensed" panose="020B0502040204020203" pitchFamily="34" charset="0"/>
              </a:rPr>
              <a:t>Но следует учитывать, что существует разница между цифровым и оптическим зумом. </a:t>
            </a:r>
            <a:r>
              <a:rPr lang="ru-RU" sz="2200" dirty="0">
                <a:solidFill>
                  <a:srgbClr val="FF0000"/>
                </a:solidFill>
                <a:latin typeface="Bahnschrift SemiCondensed" panose="020B0502040204020203" pitchFamily="34" charset="0"/>
              </a:rPr>
              <a:t>Первый увеличивает картинку при помощи </a:t>
            </a:r>
            <a:r>
              <a:rPr lang="ru-RU" sz="2200" dirty="0" err="1">
                <a:solidFill>
                  <a:srgbClr val="FF0000"/>
                </a:solidFill>
                <a:latin typeface="Bahnschrift SemiCondensed" panose="020B0502040204020203" pitchFamily="34" charset="0"/>
              </a:rPr>
              <a:t>кропа</a:t>
            </a:r>
            <a:r>
              <a:rPr lang="ru-RU" sz="2200" dirty="0">
                <a:solidFill>
                  <a:srgbClr val="FF0000"/>
                </a:solidFill>
                <a:latin typeface="Bahnschrift SemiCondensed" panose="020B0502040204020203" pitchFamily="34" charset="0"/>
              </a:rPr>
              <a:t>, то есть с потерей качества</a:t>
            </a:r>
            <a:r>
              <a:rPr lang="ru-RU" sz="2200" dirty="0">
                <a:latin typeface="Bahnschrift SemiCondensed" panose="020B0502040204020203" pitchFamily="34" charset="0"/>
              </a:rPr>
              <a:t>, а второй выполняет приближение через специальную оптику.</a:t>
            </a:r>
          </a:p>
        </p:txBody>
      </p:sp>
      <p:pic>
        <p:nvPicPr>
          <p:cNvPr id="8" name="Рисунок 7">
            <a:extLst>
              <a:ext uri="{FF2B5EF4-FFF2-40B4-BE49-F238E27FC236}">
                <a16:creationId xmlns:a16="http://schemas.microsoft.com/office/drawing/2014/main" id="{6EB4EEC7-6DE4-48D1-A9A3-D6800EC20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00" y="1272208"/>
            <a:ext cx="5312989" cy="34853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3182165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8C309D5-7FD2-4103-AE05-8B6F13673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5CF2B4A-74E4-47E4-9950-5836C5C1B29A}"/>
              </a:ext>
            </a:extLst>
          </p:cNvPr>
          <p:cNvSpPr txBox="1"/>
          <p:nvPr/>
        </p:nvSpPr>
        <p:spPr>
          <a:xfrm>
            <a:off x="78359" y="83574"/>
            <a:ext cx="10243931" cy="769441"/>
          </a:xfrm>
          <a:prstGeom prst="rect">
            <a:avLst/>
          </a:prstGeom>
          <a:noFill/>
        </p:spPr>
        <p:txBody>
          <a:bodyPr wrap="square">
            <a:spAutoFit/>
          </a:bodyPr>
          <a:lstStyle/>
          <a:p>
            <a:pPr algn="ctr"/>
            <a:r>
              <a:rPr lang="ru-RU" sz="4400" dirty="0">
                <a:latin typeface="Bahnschrift SemiCondensed" panose="020B0502040204020203" pitchFamily="34" charset="0"/>
              </a:rPr>
              <a:t>Разные планы во время фото/видеосъемки </a:t>
            </a:r>
          </a:p>
        </p:txBody>
      </p:sp>
      <p:pic>
        <p:nvPicPr>
          <p:cNvPr id="6" name="Рисунок 5">
            <a:extLst>
              <a:ext uri="{FF2B5EF4-FFF2-40B4-BE49-F238E27FC236}">
                <a16:creationId xmlns:a16="http://schemas.microsoft.com/office/drawing/2014/main" id="{F04F0658-BF4B-44DA-B9F8-7579565C3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13" y="1167007"/>
            <a:ext cx="9328377" cy="2285119"/>
          </a:xfrm>
          <a:prstGeom prst="rect">
            <a:avLst/>
          </a:prstGeom>
        </p:spPr>
      </p:pic>
      <p:sp>
        <p:nvSpPr>
          <p:cNvPr id="8" name="TextBox 7">
            <a:extLst>
              <a:ext uri="{FF2B5EF4-FFF2-40B4-BE49-F238E27FC236}">
                <a16:creationId xmlns:a16="http://schemas.microsoft.com/office/drawing/2014/main" id="{D36DCA94-9744-4AF7-83FF-B12CC6B9D993}"/>
              </a:ext>
            </a:extLst>
          </p:cNvPr>
          <p:cNvSpPr txBox="1"/>
          <p:nvPr/>
        </p:nvSpPr>
        <p:spPr>
          <a:xfrm>
            <a:off x="2278220" y="3650909"/>
            <a:ext cx="8892209" cy="2123658"/>
          </a:xfrm>
          <a:prstGeom prst="rect">
            <a:avLst/>
          </a:prstGeom>
          <a:noFill/>
        </p:spPr>
        <p:txBody>
          <a:bodyPr wrap="square">
            <a:spAutoFit/>
          </a:bodyPr>
          <a:lstStyle/>
          <a:p>
            <a:r>
              <a:rPr lang="ru-RU" sz="2200" dirty="0">
                <a:latin typeface="Bahnschrift SemiCondensed" panose="020B0502040204020203" pitchFamily="34" charset="0"/>
              </a:rPr>
              <a:t>Заключительный совет </a:t>
            </a:r>
            <a:r>
              <a:rPr lang="ru-RU" sz="2200" dirty="0">
                <a:solidFill>
                  <a:srgbClr val="FF0000"/>
                </a:solidFill>
                <a:latin typeface="Bahnschrift SemiCondensed" panose="020B0502040204020203" pitchFamily="34" charset="0"/>
              </a:rPr>
              <a:t>по записи видео </a:t>
            </a:r>
            <a:r>
              <a:rPr lang="ru-RU" sz="2200" dirty="0">
                <a:latin typeface="Bahnschrift SemiCondensed" panose="020B0502040204020203" pitchFamily="34" charset="0"/>
              </a:rPr>
              <a:t>является довольно субъективным, но опросы зрителей говорят о том, </a:t>
            </a:r>
            <a:r>
              <a:rPr lang="ru-RU" sz="2200" dirty="0">
                <a:solidFill>
                  <a:srgbClr val="0070C0"/>
                </a:solidFill>
                <a:latin typeface="Bahnschrift SemiCondensed" panose="020B0502040204020203" pitchFamily="34" charset="0"/>
              </a:rPr>
              <a:t>что их в ролике привлекает динамичность.</a:t>
            </a:r>
            <a:r>
              <a:rPr lang="ru-RU" sz="2200" dirty="0">
                <a:latin typeface="Bahnschrift SemiCondensed" panose="020B0502040204020203" pitchFamily="34" charset="0"/>
              </a:rPr>
              <a:t> Люди не готовы тратить много времени на просмотр видео. Статичный кадр создает ощущение, что ролик длится целую вечность. Поэтому смена кадров позволяет создать ложное впечатление короткого видео, способного полностью погрузить зрителя в просмотр. </a:t>
            </a:r>
          </a:p>
        </p:txBody>
      </p:sp>
    </p:spTree>
    <p:extLst>
      <p:ext uri="{BB962C8B-B14F-4D97-AF65-F5344CB8AC3E}">
        <p14:creationId xmlns:p14="http://schemas.microsoft.com/office/powerpoint/2010/main" val="140596276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5C23B79-67BE-4707-A31D-C8B377ED4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07717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456</Words>
  <Application>Microsoft Office PowerPoint</Application>
  <PresentationFormat>Широкоэкранный</PresentationFormat>
  <Paragraphs>24</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Bahnschrift SemiCondensed</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правильной фото/видеосъемки</dc:title>
  <dc:creator>Admin</dc:creator>
  <cp:lastModifiedBy>Admin</cp:lastModifiedBy>
  <cp:revision>10</cp:revision>
  <dcterms:created xsi:type="dcterms:W3CDTF">2021-03-10T06:21:39Z</dcterms:created>
  <dcterms:modified xsi:type="dcterms:W3CDTF">2021-03-10T08:59:55Z</dcterms:modified>
</cp:coreProperties>
</file>