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2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67" r:id="rId29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63D727-AA38-41A3-BEF4-CBF1645FD822}">
          <p14:sldIdLst>
            <p14:sldId id="256"/>
            <p14:sldId id="292"/>
            <p14:sldId id="270"/>
            <p14:sldId id="271"/>
            <p14:sldId id="272"/>
            <p14:sldId id="273"/>
            <p14:sldId id="274"/>
            <p14:sldId id="276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sz="3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увольнения новичков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5.8310178100640361E-2"/>
                  <c:y val="-0.121397840981235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Взаимоотношения с коллегами</c:v>
                </c:pt>
                <c:pt idx="2">
                  <c:v>Условия работы</c:v>
                </c:pt>
                <c:pt idx="3">
                  <c:v>Семейные обстаятельства</c:v>
                </c:pt>
                <c:pt idx="4">
                  <c:v>Инициатива работодателей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  <c:pt idx="4">
                  <c:v>50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92414421747137"/>
          <c:y val="0.3887063158530556"/>
          <c:w val="0.33607585578252869"/>
          <c:h val="0.341748276536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sz="28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увольнения сотрудников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5.8310178100640361E-2"/>
                  <c:y val="-0.1213978409812358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Заработная плата</c:v>
                </c:pt>
                <c:pt idx="1">
                  <c:v>Взаимоотношения с коллегами</c:v>
                </c:pt>
                <c:pt idx="2">
                  <c:v>Условия работы</c:v>
                </c:pt>
                <c:pt idx="3">
                  <c:v>Семейные обстаятельства</c:v>
                </c:pt>
                <c:pt idx="4">
                  <c:v>Инициатива работодателей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4</c:v>
                </c:pt>
                <c:pt idx="2">
                  <c:v>4</c:v>
                </c:pt>
                <c:pt idx="3">
                  <c:v>21</c:v>
                </c:pt>
                <c:pt idx="4">
                  <c:v>50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92414421747137"/>
          <c:y val="0.3887063158530556"/>
          <c:w val="0.33607585578252869"/>
          <c:h val="0.341748276536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5B003-66EE-4A12-91D7-526AA7082869}" type="doc">
      <dgm:prSet loTypeId="urn:microsoft.com/office/officeart/2005/8/layout/list1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04F5BAB-8BF0-4BF2-9B12-2BF5170FF1A6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ПЕРСОНАЛА  </a:t>
          </a:r>
          <a:endParaRPr lang="ru-RU" sz="1800" b="1" dirty="0"/>
        </a:p>
      </dgm:t>
    </dgm:pt>
    <dgm:pt modelId="{85212201-7F64-4150-9125-2BF77585D87E}" type="parTrans" cxnId="{F664E5D5-ED87-4C03-BD00-DC1C0C59AFCE}">
      <dgm:prSet/>
      <dgm:spPr/>
      <dgm:t>
        <a:bodyPr/>
        <a:lstStyle/>
        <a:p>
          <a:endParaRPr lang="ru-RU"/>
        </a:p>
      </dgm:t>
    </dgm:pt>
    <dgm:pt modelId="{3B0B9FAA-BDA3-4B7F-9603-B401C466343A}" type="sibTrans" cxnId="{F664E5D5-ED87-4C03-BD00-DC1C0C59AFCE}">
      <dgm:prSet/>
      <dgm:spPr/>
      <dgm:t>
        <a:bodyPr/>
        <a:lstStyle/>
        <a:p>
          <a:endParaRPr lang="ru-RU"/>
        </a:p>
      </dgm:t>
    </dgm:pt>
    <dgm:pt modelId="{831CA9FB-6396-42F5-B3CA-B12183B7F207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ПОДРАЗДЕЛЕНИЯ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6E67D-50EB-4077-AC27-90F9CC287072}" type="parTrans" cxnId="{23EC6738-9039-4F9C-8CC8-B31E862CF44B}">
      <dgm:prSet/>
      <dgm:spPr/>
      <dgm:t>
        <a:bodyPr/>
        <a:lstStyle/>
        <a:p>
          <a:endParaRPr lang="ru-RU"/>
        </a:p>
      </dgm:t>
    </dgm:pt>
    <dgm:pt modelId="{5EF10D99-9755-4949-8C13-6A505663B823}" type="sibTrans" cxnId="{23EC6738-9039-4F9C-8CC8-B31E862CF44B}">
      <dgm:prSet/>
      <dgm:spPr/>
      <dgm:t>
        <a:bodyPr/>
        <a:lstStyle/>
        <a:p>
          <a:endParaRPr lang="ru-RU"/>
        </a:p>
      </dgm:t>
    </dgm:pt>
    <dgm:pt modelId="{C777877C-3984-45A6-97CD-23D63162BF2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НАСТАВНИК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B92C6-C96B-45EE-A1A4-2261FA95B5D1}" type="parTrans" cxnId="{24BD4EEA-FED9-497C-898F-C2EF3A96ADF0}">
      <dgm:prSet/>
      <dgm:spPr/>
      <dgm:t>
        <a:bodyPr/>
        <a:lstStyle/>
        <a:p>
          <a:endParaRPr lang="ru-RU"/>
        </a:p>
      </dgm:t>
    </dgm:pt>
    <dgm:pt modelId="{AAEDA5ED-7BC7-485C-A097-887739B8A92A}" type="sibTrans" cxnId="{24BD4EEA-FED9-497C-898F-C2EF3A96ADF0}">
      <dgm:prSet/>
      <dgm:spPr/>
      <dgm:t>
        <a:bodyPr/>
        <a:lstStyle/>
        <a:p>
          <a:endParaRPr lang="ru-RU"/>
        </a:p>
      </dgm:t>
    </dgm:pt>
    <dgm:pt modelId="{0062F25E-01CD-4BA1-83E9-1B44753D7731}" type="pres">
      <dgm:prSet presAssocID="{0245B003-66EE-4A12-91D7-526AA70828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16C86-E0A6-4737-A5F7-AECF0C29FE12}" type="pres">
      <dgm:prSet presAssocID="{104F5BAB-8BF0-4BF2-9B12-2BF5170FF1A6}" presName="parentLin" presStyleCnt="0"/>
      <dgm:spPr/>
    </dgm:pt>
    <dgm:pt modelId="{BA9B6BD2-D847-41B6-99EF-752650849D3B}" type="pres">
      <dgm:prSet presAssocID="{104F5BAB-8BF0-4BF2-9B12-2BF5170FF1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3150A8-9B90-4200-9E32-C30C86713E71}" type="pres">
      <dgm:prSet presAssocID="{104F5BAB-8BF0-4BF2-9B12-2BF5170FF1A6}" presName="parentText" presStyleLbl="node1" presStyleIdx="0" presStyleCnt="3" custLinFactNeighborX="-7606" custLinFactNeighborY="-6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2336C-C309-46D3-865F-F8F9DBB9D47C}" type="pres">
      <dgm:prSet presAssocID="{104F5BAB-8BF0-4BF2-9B12-2BF5170FF1A6}" presName="negativeSpace" presStyleCnt="0"/>
      <dgm:spPr/>
    </dgm:pt>
    <dgm:pt modelId="{BC34735F-AA18-4F71-A677-4D88EED55D9F}" type="pres">
      <dgm:prSet presAssocID="{104F5BAB-8BF0-4BF2-9B12-2BF5170FF1A6}" presName="childText" presStyleLbl="conFgAcc1" presStyleIdx="0" presStyleCnt="3">
        <dgm:presLayoutVars>
          <dgm:bulletEnabled val="1"/>
        </dgm:presLayoutVars>
      </dgm:prSet>
      <dgm:spPr/>
    </dgm:pt>
    <dgm:pt modelId="{62803DE6-6651-422E-8C72-ABE8424D74BD}" type="pres">
      <dgm:prSet presAssocID="{3B0B9FAA-BDA3-4B7F-9603-B401C466343A}" presName="spaceBetweenRectangles" presStyleCnt="0"/>
      <dgm:spPr/>
    </dgm:pt>
    <dgm:pt modelId="{CCADFFB5-B3E3-4E16-B1EF-F6EA2EC7507B}" type="pres">
      <dgm:prSet presAssocID="{831CA9FB-6396-42F5-B3CA-B12183B7F207}" presName="parentLin" presStyleCnt="0"/>
      <dgm:spPr/>
    </dgm:pt>
    <dgm:pt modelId="{918EAD78-5F18-4FF7-AEC9-4C49DFF014EE}" type="pres">
      <dgm:prSet presAssocID="{831CA9FB-6396-42F5-B3CA-B12183B7F2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E2B5AF-0B42-41E1-9E10-9895A88D89BB}" type="pres">
      <dgm:prSet presAssocID="{831CA9FB-6396-42F5-B3CA-B12183B7F2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3B028-9C6A-483E-B23E-21EEAB8CEC89}" type="pres">
      <dgm:prSet presAssocID="{831CA9FB-6396-42F5-B3CA-B12183B7F207}" presName="negativeSpace" presStyleCnt="0"/>
      <dgm:spPr/>
    </dgm:pt>
    <dgm:pt modelId="{EDB41079-8055-4839-BD38-AE05DBAE7F58}" type="pres">
      <dgm:prSet presAssocID="{831CA9FB-6396-42F5-B3CA-B12183B7F207}" presName="childText" presStyleLbl="conFgAcc1" presStyleIdx="1" presStyleCnt="3" custLinFactNeighborY="13271">
        <dgm:presLayoutVars>
          <dgm:bulletEnabled val="1"/>
        </dgm:presLayoutVars>
      </dgm:prSet>
      <dgm:spPr/>
    </dgm:pt>
    <dgm:pt modelId="{28DF1221-A753-4D2D-ABBF-DFB99186F466}" type="pres">
      <dgm:prSet presAssocID="{5EF10D99-9755-4949-8C13-6A505663B823}" presName="spaceBetweenRectangles" presStyleCnt="0"/>
      <dgm:spPr/>
    </dgm:pt>
    <dgm:pt modelId="{C3AB8BDD-52E6-400A-9680-C2223B61134A}" type="pres">
      <dgm:prSet presAssocID="{C777877C-3984-45A6-97CD-23D63162BF20}" presName="parentLin" presStyleCnt="0"/>
      <dgm:spPr/>
    </dgm:pt>
    <dgm:pt modelId="{9B041DF4-89D6-4459-BC12-2E3C0F52136B}" type="pres">
      <dgm:prSet presAssocID="{C777877C-3984-45A6-97CD-23D63162BF2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447383E-7DE6-4306-9EF0-4873EE8D71DE}" type="pres">
      <dgm:prSet presAssocID="{C777877C-3984-45A6-97CD-23D63162BF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05401-6A10-41A8-B307-562A12558885}" type="pres">
      <dgm:prSet presAssocID="{C777877C-3984-45A6-97CD-23D63162BF20}" presName="negativeSpace" presStyleCnt="0"/>
      <dgm:spPr/>
    </dgm:pt>
    <dgm:pt modelId="{D5DA46D9-1497-4E44-B31D-CDB973363A0D}" type="pres">
      <dgm:prSet presAssocID="{C777877C-3984-45A6-97CD-23D63162BF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6BD84C-AFA2-4D86-B6B8-BFD2D4927D6C}" type="presOf" srcId="{0245B003-66EE-4A12-91D7-526AA7082869}" destId="{0062F25E-01CD-4BA1-83E9-1B44753D7731}" srcOrd="0" destOrd="0" presId="urn:microsoft.com/office/officeart/2005/8/layout/list1"/>
    <dgm:cxn modelId="{1604FC6F-2B72-4398-A0DA-A43736E5E233}" type="presOf" srcId="{104F5BAB-8BF0-4BF2-9B12-2BF5170FF1A6}" destId="{2B3150A8-9B90-4200-9E32-C30C86713E71}" srcOrd="1" destOrd="0" presId="urn:microsoft.com/office/officeart/2005/8/layout/list1"/>
    <dgm:cxn modelId="{BC5980D5-10D0-4EC2-8BBB-2CD261190988}" type="presOf" srcId="{831CA9FB-6396-42F5-B3CA-B12183B7F207}" destId="{918EAD78-5F18-4FF7-AEC9-4C49DFF014EE}" srcOrd="0" destOrd="0" presId="urn:microsoft.com/office/officeart/2005/8/layout/list1"/>
    <dgm:cxn modelId="{AC4EAABA-DD1A-4B0A-8C30-1C2FF9D431FB}" type="presOf" srcId="{104F5BAB-8BF0-4BF2-9B12-2BF5170FF1A6}" destId="{BA9B6BD2-D847-41B6-99EF-752650849D3B}" srcOrd="0" destOrd="0" presId="urn:microsoft.com/office/officeart/2005/8/layout/list1"/>
    <dgm:cxn modelId="{24BD4EEA-FED9-497C-898F-C2EF3A96ADF0}" srcId="{0245B003-66EE-4A12-91D7-526AA7082869}" destId="{C777877C-3984-45A6-97CD-23D63162BF20}" srcOrd="2" destOrd="0" parTransId="{E3BB92C6-C96B-45EE-A1A4-2261FA95B5D1}" sibTransId="{AAEDA5ED-7BC7-485C-A097-887739B8A92A}"/>
    <dgm:cxn modelId="{8C478ED1-EE04-4A76-8B74-7C1EECD2E8C0}" type="presOf" srcId="{C777877C-3984-45A6-97CD-23D63162BF20}" destId="{9B041DF4-89D6-4459-BC12-2E3C0F52136B}" srcOrd="0" destOrd="0" presId="urn:microsoft.com/office/officeart/2005/8/layout/list1"/>
    <dgm:cxn modelId="{762603E8-1E32-4640-9B96-DCD89C2D4D2C}" type="presOf" srcId="{831CA9FB-6396-42F5-B3CA-B12183B7F207}" destId="{D3E2B5AF-0B42-41E1-9E10-9895A88D89BB}" srcOrd="1" destOrd="0" presId="urn:microsoft.com/office/officeart/2005/8/layout/list1"/>
    <dgm:cxn modelId="{F664E5D5-ED87-4C03-BD00-DC1C0C59AFCE}" srcId="{0245B003-66EE-4A12-91D7-526AA7082869}" destId="{104F5BAB-8BF0-4BF2-9B12-2BF5170FF1A6}" srcOrd="0" destOrd="0" parTransId="{85212201-7F64-4150-9125-2BF77585D87E}" sibTransId="{3B0B9FAA-BDA3-4B7F-9603-B401C466343A}"/>
    <dgm:cxn modelId="{1CB6EB31-4FE5-4DAE-A9FF-C4A84AE3A351}" type="presOf" srcId="{C777877C-3984-45A6-97CD-23D63162BF20}" destId="{B447383E-7DE6-4306-9EF0-4873EE8D71DE}" srcOrd="1" destOrd="0" presId="urn:microsoft.com/office/officeart/2005/8/layout/list1"/>
    <dgm:cxn modelId="{23EC6738-9039-4F9C-8CC8-B31E862CF44B}" srcId="{0245B003-66EE-4A12-91D7-526AA7082869}" destId="{831CA9FB-6396-42F5-B3CA-B12183B7F207}" srcOrd="1" destOrd="0" parTransId="{40B6E67D-50EB-4077-AC27-90F9CC287072}" sibTransId="{5EF10D99-9755-4949-8C13-6A505663B823}"/>
    <dgm:cxn modelId="{26D961CB-0364-4002-BDB7-6226A0A76591}" type="presParOf" srcId="{0062F25E-01CD-4BA1-83E9-1B44753D7731}" destId="{6D916C86-E0A6-4737-A5F7-AECF0C29FE12}" srcOrd="0" destOrd="0" presId="urn:microsoft.com/office/officeart/2005/8/layout/list1"/>
    <dgm:cxn modelId="{D535920C-A99D-4CA4-A41C-692B29553EBD}" type="presParOf" srcId="{6D916C86-E0A6-4737-A5F7-AECF0C29FE12}" destId="{BA9B6BD2-D847-41B6-99EF-752650849D3B}" srcOrd="0" destOrd="0" presId="urn:microsoft.com/office/officeart/2005/8/layout/list1"/>
    <dgm:cxn modelId="{73A72F72-5A10-4183-B3DA-B95A5333AA17}" type="presParOf" srcId="{6D916C86-E0A6-4737-A5F7-AECF0C29FE12}" destId="{2B3150A8-9B90-4200-9E32-C30C86713E71}" srcOrd="1" destOrd="0" presId="urn:microsoft.com/office/officeart/2005/8/layout/list1"/>
    <dgm:cxn modelId="{1BC4CCEA-D1C3-4B17-AD9C-321B2401535A}" type="presParOf" srcId="{0062F25E-01CD-4BA1-83E9-1B44753D7731}" destId="{B652336C-C309-46D3-865F-F8F9DBB9D47C}" srcOrd="1" destOrd="0" presId="urn:microsoft.com/office/officeart/2005/8/layout/list1"/>
    <dgm:cxn modelId="{0FA26766-475E-49FB-9BB2-2C15338E8AF1}" type="presParOf" srcId="{0062F25E-01CD-4BA1-83E9-1B44753D7731}" destId="{BC34735F-AA18-4F71-A677-4D88EED55D9F}" srcOrd="2" destOrd="0" presId="urn:microsoft.com/office/officeart/2005/8/layout/list1"/>
    <dgm:cxn modelId="{2E9503B1-D162-408C-9601-9092BDA6F673}" type="presParOf" srcId="{0062F25E-01CD-4BA1-83E9-1B44753D7731}" destId="{62803DE6-6651-422E-8C72-ABE8424D74BD}" srcOrd="3" destOrd="0" presId="urn:microsoft.com/office/officeart/2005/8/layout/list1"/>
    <dgm:cxn modelId="{E66147D1-DA60-43BD-B689-488F6AF571CD}" type="presParOf" srcId="{0062F25E-01CD-4BA1-83E9-1B44753D7731}" destId="{CCADFFB5-B3E3-4E16-B1EF-F6EA2EC7507B}" srcOrd="4" destOrd="0" presId="urn:microsoft.com/office/officeart/2005/8/layout/list1"/>
    <dgm:cxn modelId="{93BEB442-C4F5-49C7-A010-780A210EDD61}" type="presParOf" srcId="{CCADFFB5-B3E3-4E16-B1EF-F6EA2EC7507B}" destId="{918EAD78-5F18-4FF7-AEC9-4C49DFF014EE}" srcOrd="0" destOrd="0" presId="urn:microsoft.com/office/officeart/2005/8/layout/list1"/>
    <dgm:cxn modelId="{658E6EE6-1AA4-48BC-95CA-7F65F07F9285}" type="presParOf" srcId="{CCADFFB5-B3E3-4E16-B1EF-F6EA2EC7507B}" destId="{D3E2B5AF-0B42-41E1-9E10-9895A88D89BB}" srcOrd="1" destOrd="0" presId="urn:microsoft.com/office/officeart/2005/8/layout/list1"/>
    <dgm:cxn modelId="{4E2B12CC-10B4-432B-A818-AE1B4412B595}" type="presParOf" srcId="{0062F25E-01CD-4BA1-83E9-1B44753D7731}" destId="{4C33B028-9C6A-483E-B23E-21EEAB8CEC89}" srcOrd="5" destOrd="0" presId="urn:microsoft.com/office/officeart/2005/8/layout/list1"/>
    <dgm:cxn modelId="{D3F5C5A1-8CE3-4E0B-9B62-D53CC6CC67F3}" type="presParOf" srcId="{0062F25E-01CD-4BA1-83E9-1B44753D7731}" destId="{EDB41079-8055-4839-BD38-AE05DBAE7F58}" srcOrd="6" destOrd="0" presId="urn:microsoft.com/office/officeart/2005/8/layout/list1"/>
    <dgm:cxn modelId="{AFDFDEB2-7788-46A8-940A-1ED4D9BC7BB5}" type="presParOf" srcId="{0062F25E-01CD-4BA1-83E9-1B44753D7731}" destId="{28DF1221-A753-4D2D-ABBF-DFB99186F466}" srcOrd="7" destOrd="0" presId="urn:microsoft.com/office/officeart/2005/8/layout/list1"/>
    <dgm:cxn modelId="{092A00A5-8D7B-4F3C-B60C-E7F8BAFFC503}" type="presParOf" srcId="{0062F25E-01CD-4BA1-83E9-1B44753D7731}" destId="{C3AB8BDD-52E6-400A-9680-C2223B61134A}" srcOrd="8" destOrd="0" presId="urn:microsoft.com/office/officeart/2005/8/layout/list1"/>
    <dgm:cxn modelId="{06DFCDE3-B863-4988-B3ED-7864857F1A37}" type="presParOf" srcId="{C3AB8BDD-52E6-400A-9680-C2223B61134A}" destId="{9B041DF4-89D6-4459-BC12-2E3C0F52136B}" srcOrd="0" destOrd="0" presId="urn:microsoft.com/office/officeart/2005/8/layout/list1"/>
    <dgm:cxn modelId="{57274134-72E8-487C-A01F-9A5897E3B79A}" type="presParOf" srcId="{C3AB8BDD-52E6-400A-9680-C2223B61134A}" destId="{B447383E-7DE6-4306-9EF0-4873EE8D71DE}" srcOrd="1" destOrd="0" presId="urn:microsoft.com/office/officeart/2005/8/layout/list1"/>
    <dgm:cxn modelId="{E4581178-1FC2-408B-A1F7-D90A0F277A49}" type="presParOf" srcId="{0062F25E-01CD-4BA1-83E9-1B44753D7731}" destId="{80D05401-6A10-41A8-B307-562A12558885}" srcOrd="9" destOrd="0" presId="urn:microsoft.com/office/officeart/2005/8/layout/list1"/>
    <dgm:cxn modelId="{11F4E68B-0808-4C0E-94FA-65214FCB717A}" type="presParOf" srcId="{0062F25E-01CD-4BA1-83E9-1B44753D7731}" destId="{D5DA46D9-1497-4E44-B31D-CDB973363A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5B003-66EE-4A12-91D7-526AA7082869}" type="doc">
      <dgm:prSet loTypeId="urn:microsoft.com/office/officeart/2005/8/layout/list1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104F5BAB-8BF0-4BF2-9B12-2BF5170FF1A6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ОФИС-МЕНЕДЖЕР 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12201-7F64-4150-9125-2BF77585D87E}" type="parTrans" cxnId="{F664E5D5-ED87-4C03-BD00-DC1C0C59AFCE}">
      <dgm:prSet/>
      <dgm:spPr/>
      <dgm:t>
        <a:bodyPr/>
        <a:lstStyle/>
        <a:p>
          <a:endParaRPr lang="ru-RU"/>
        </a:p>
      </dgm:t>
    </dgm:pt>
    <dgm:pt modelId="{3B0B9FAA-BDA3-4B7F-9603-B401C466343A}" type="sibTrans" cxnId="{F664E5D5-ED87-4C03-BD00-DC1C0C59AFCE}">
      <dgm:prSet/>
      <dgm:spPr/>
      <dgm:t>
        <a:bodyPr/>
        <a:lstStyle/>
        <a:p>
          <a:endParaRPr lang="ru-RU"/>
        </a:p>
      </dgm:t>
    </dgm:pt>
    <dgm:pt modelId="{831CA9FB-6396-42F5-B3CA-B12183B7F207}">
      <dgm:prSet phldrT="[Текст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IT</a:t>
          </a:r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- СПЕЦИАЛИСТ 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6E67D-50EB-4077-AC27-90F9CC287072}" type="parTrans" cxnId="{23EC6738-9039-4F9C-8CC8-B31E862CF44B}">
      <dgm:prSet/>
      <dgm:spPr/>
      <dgm:t>
        <a:bodyPr/>
        <a:lstStyle/>
        <a:p>
          <a:endParaRPr lang="ru-RU"/>
        </a:p>
      </dgm:t>
    </dgm:pt>
    <dgm:pt modelId="{5EF10D99-9755-4949-8C13-6A505663B823}" type="sibTrans" cxnId="{23EC6738-9039-4F9C-8CC8-B31E862CF44B}">
      <dgm:prSet/>
      <dgm:spPr/>
      <dgm:t>
        <a:bodyPr/>
        <a:lstStyle/>
        <a:p>
          <a:endParaRPr lang="ru-RU"/>
        </a:p>
      </dgm:t>
    </dgm:pt>
    <dgm:pt modelId="{C777877C-3984-45A6-97CD-23D63162BF20}">
      <dgm:prSet phldrT="[Текст]" custT="1"/>
      <dgm:spPr/>
      <dgm:t>
        <a:bodyPr/>
        <a:lstStyle/>
        <a:p>
          <a:r>
            <a:rPr lang="ru-RU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СОТРУДНИК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B92C6-C96B-45EE-A1A4-2261FA95B5D1}" type="parTrans" cxnId="{24BD4EEA-FED9-497C-898F-C2EF3A96ADF0}">
      <dgm:prSet/>
      <dgm:spPr/>
      <dgm:t>
        <a:bodyPr/>
        <a:lstStyle/>
        <a:p>
          <a:endParaRPr lang="ru-RU"/>
        </a:p>
      </dgm:t>
    </dgm:pt>
    <dgm:pt modelId="{AAEDA5ED-7BC7-485C-A097-887739B8A92A}" type="sibTrans" cxnId="{24BD4EEA-FED9-497C-898F-C2EF3A96ADF0}">
      <dgm:prSet/>
      <dgm:spPr/>
      <dgm:t>
        <a:bodyPr/>
        <a:lstStyle/>
        <a:p>
          <a:endParaRPr lang="ru-RU"/>
        </a:p>
      </dgm:t>
    </dgm:pt>
    <dgm:pt modelId="{0062F25E-01CD-4BA1-83E9-1B44753D7731}" type="pres">
      <dgm:prSet presAssocID="{0245B003-66EE-4A12-91D7-526AA70828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16C86-E0A6-4737-A5F7-AECF0C29FE12}" type="pres">
      <dgm:prSet presAssocID="{104F5BAB-8BF0-4BF2-9B12-2BF5170FF1A6}" presName="parentLin" presStyleCnt="0"/>
      <dgm:spPr/>
    </dgm:pt>
    <dgm:pt modelId="{BA9B6BD2-D847-41B6-99EF-752650849D3B}" type="pres">
      <dgm:prSet presAssocID="{104F5BAB-8BF0-4BF2-9B12-2BF5170FF1A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3150A8-9B90-4200-9E32-C30C86713E71}" type="pres">
      <dgm:prSet presAssocID="{104F5BAB-8BF0-4BF2-9B12-2BF5170FF1A6}" presName="parentText" presStyleLbl="node1" presStyleIdx="0" presStyleCnt="3" custLinFactNeighborX="-7606" custLinFactNeighborY="-6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2336C-C309-46D3-865F-F8F9DBB9D47C}" type="pres">
      <dgm:prSet presAssocID="{104F5BAB-8BF0-4BF2-9B12-2BF5170FF1A6}" presName="negativeSpace" presStyleCnt="0"/>
      <dgm:spPr/>
    </dgm:pt>
    <dgm:pt modelId="{BC34735F-AA18-4F71-A677-4D88EED55D9F}" type="pres">
      <dgm:prSet presAssocID="{104F5BAB-8BF0-4BF2-9B12-2BF5170FF1A6}" presName="childText" presStyleLbl="conFgAcc1" presStyleIdx="0" presStyleCnt="3">
        <dgm:presLayoutVars>
          <dgm:bulletEnabled val="1"/>
        </dgm:presLayoutVars>
      </dgm:prSet>
      <dgm:spPr/>
    </dgm:pt>
    <dgm:pt modelId="{62803DE6-6651-422E-8C72-ABE8424D74BD}" type="pres">
      <dgm:prSet presAssocID="{3B0B9FAA-BDA3-4B7F-9603-B401C466343A}" presName="spaceBetweenRectangles" presStyleCnt="0"/>
      <dgm:spPr/>
    </dgm:pt>
    <dgm:pt modelId="{CCADFFB5-B3E3-4E16-B1EF-F6EA2EC7507B}" type="pres">
      <dgm:prSet presAssocID="{831CA9FB-6396-42F5-B3CA-B12183B7F207}" presName="parentLin" presStyleCnt="0"/>
      <dgm:spPr/>
    </dgm:pt>
    <dgm:pt modelId="{918EAD78-5F18-4FF7-AEC9-4C49DFF014EE}" type="pres">
      <dgm:prSet presAssocID="{831CA9FB-6396-42F5-B3CA-B12183B7F2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E2B5AF-0B42-41E1-9E10-9895A88D89BB}" type="pres">
      <dgm:prSet presAssocID="{831CA9FB-6396-42F5-B3CA-B12183B7F20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3B028-9C6A-483E-B23E-21EEAB8CEC89}" type="pres">
      <dgm:prSet presAssocID="{831CA9FB-6396-42F5-B3CA-B12183B7F207}" presName="negativeSpace" presStyleCnt="0"/>
      <dgm:spPr/>
    </dgm:pt>
    <dgm:pt modelId="{EDB41079-8055-4839-BD38-AE05DBAE7F58}" type="pres">
      <dgm:prSet presAssocID="{831CA9FB-6396-42F5-B3CA-B12183B7F207}" presName="childText" presStyleLbl="conFgAcc1" presStyleIdx="1" presStyleCnt="3" custLinFactNeighborY="13271">
        <dgm:presLayoutVars>
          <dgm:bulletEnabled val="1"/>
        </dgm:presLayoutVars>
      </dgm:prSet>
      <dgm:spPr/>
    </dgm:pt>
    <dgm:pt modelId="{28DF1221-A753-4D2D-ABBF-DFB99186F466}" type="pres">
      <dgm:prSet presAssocID="{5EF10D99-9755-4949-8C13-6A505663B823}" presName="spaceBetweenRectangles" presStyleCnt="0"/>
      <dgm:spPr/>
    </dgm:pt>
    <dgm:pt modelId="{C3AB8BDD-52E6-400A-9680-C2223B61134A}" type="pres">
      <dgm:prSet presAssocID="{C777877C-3984-45A6-97CD-23D63162BF20}" presName="parentLin" presStyleCnt="0"/>
      <dgm:spPr/>
    </dgm:pt>
    <dgm:pt modelId="{9B041DF4-89D6-4459-BC12-2E3C0F52136B}" type="pres">
      <dgm:prSet presAssocID="{C777877C-3984-45A6-97CD-23D63162BF2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447383E-7DE6-4306-9EF0-4873EE8D71DE}" type="pres">
      <dgm:prSet presAssocID="{C777877C-3984-45A6-97CD-23D63162BF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05401-6A10-41A8-B307-562A12558885}" type="pres">
      <dgm:prSet presAssocID="{C777877C-3984-45A6-97CD-23D63162BF20}" presName="negativeSpace" presStyleCnt="0"/>
      <dgm:spPr/>
    </dgm:pt>
    <dgm:pt modelId="{D5DA46D9-1497-4E44-B31D-CDB973363A0D}" type="pres">
      <dgm:prSet presAssocID="{C777877C-3984-45A6-97CD-23D63162BF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FBA974-C87B-450D-8C17-D79F934D2458}" type="presOf" srcId="{104F5BAB-8BF0-4BF2-9B12-2BF5170FF1A6}" destId="{BA9B6BD2-D847-41B6-99EF-752650849D3B}" srcOrd="0" destOrd="0" presId="urn:microsoft.com/office/officeart/2005/8/layout/list1"/>
    <dgm:cxn modelId="{0122439A-BE19-4111-A1BC-2E294D42A57F}" type="presOf" srcId="{C777877C-3984-45A6-97CD-23D63162BF20}" destId="{B447383E-7DE6-4306-9EF0-4873EE8D71DE}" srcOrd="1" destOrd="0" presId="urn:microsoft.com/office/officeart/2005/8/layout/list1"/>
    <dgm:cxn modelId="{8F051345-B925-4CCF-8F2D-A4E8CB7B5548}" type="presOf" srcId="{831CA9FB-6396-42F5-B3CA-B12183B7F207}" destId="{D3E2B5AF-0B42-41E1-9E10-9895A88D89BB}" srcOrd="1" destOrd="0" presId="urn:microsoft.com/office/officeart/2005/8/layout/list1"/>
    <dgm:cxn modelId="{05E639FA-3694-4712-9456-A9BC97B1F8D4}" type="presOf" srcId="{831CA9FB-6396-42F5-B3CA-B12183B7F207}" destId="{918EAD78-5F18-4FF7-AEC9-4C49DFF014EE}" srcOrd="0" destOrd="0" presId="urn:microsoft.com/office/officeart/2005/8/layout/list1"/>
    <dgm:cxn modelId="{49151766-B5E0-4A4C-92B5-44F51BDAABE2}" type="presOf" srcId="{0245B003-66EE-4A12-91D7-526AA7082869}" destId="{0062F25E-01CD-4BA1-83E9-1B44753D7731}" srcOrd="0" destOrd="0" presId="urn:microsoft.com/office/officeart/2005/8/layout/list1"/>
    <dgm:cxn modelId="{24BD4EEA-FED9-497C-898F-C2EF3A96ADF0}" srcId="{0245B003-66EE-4A12-91D7-526AA7082869}" destId="{C777877C-3984-45A6-97CD-23D63162BF20}" srcOrd="2" destOrd="0" parTransId="{E3BB92C6-C96B-45EE-A1A4-2261FA95B5D1}" sibTransId="{AAEDA5ED-7BC7-485C-A097-887739B8A92A}"/>
    <dgm:cxn modelId="{F664E5D5-ED87-4C03-BD00-DC1C0C59AFCE}" srcId="{0245B003-66EE-4A12-91D7-526AA7082869}" destId="{104F5BAB-8BF0-4BF2-9B12-2BF5170FF1A6}" srcOrd="0" destOrd="0" parTransId="{85212201-7F64-4150-9125-2BF77585D87E}" sibTransId="{3B0B9FAA-BDA3-4B7F-9603-B401C466343A}"/>
    <dgm:cxn modelId="{22769255-CF61-4371-A530-E4B08E197A5F}" type="presOf" srcId="{C777877C-3984-45A6-97CD-23D63162BF20}" destId="{9B041DF4-89D6-4459-BC12-2E3C0F52136B}" srcOrd="0" destOrd="0" presId="urn:microsoft.com/office/officeart/2005/8/layout/list1"/>
    <dgm:cxn modelId="{E15B5489-94FB-4E9D-95E3-CFACB3A62FBE}" type="presOf" srcId="{104F5BAB-8BF0-4BF2-9B12-2BF5170FF1A6}" destId="{2B3150A8-9B90-4200-9E32-C30C86713E71}" srcOrd="1" destOrd="0" presId="urn:microsoft.com/office/officeart/2005/8/layout/list1"/>
    <dgm:cxn modelId="{23EC6738-9039-4F9C-8CC8-B31E862CF44B}" srcId="{0245B003-66EE-4A12-91D7-526AA7082869}" destId="{831CA9FB-6396-42F5-B3CA-B12183B7F207}" srcOrd="1" destOrd="0" parTransId="{40B6E67D-50EB-4077-AC27-90F9CC287072}" sibTransId="{5EF10D99-9755-4949-8C13-6A505663B823}"/>
    <dgm:cxn modelId="{893951B7-100C-4EC3-A087-587B9489C43A}" type="presParOf" srcId="{0062F25E-01CD-4BA1-83E9-1B44753D7731}" destId="{6D916C86-E0A6-4737-A5F7-AECF0C29FE12}" srcOrd="0" destOrd="0" presId="urn:microsoft.com/office/officeart/2005/8/layout/list1"/>
    <dgm:cxn modelId="{2A60A66F-0601-4861-87B0-1EBDC1242D26}" type="presParOf" srcId="{6D916C86-E0A6-4737-A5F7-AECF0C29FE12}" destId="{BA9B6BD2-D847-41B6-99EF-752650849D3B}" srcOrd="0" destOrd="0" presId="urn:microsoft.com/office/officeart/2005/8/layout/list1"/>
    <dgm:cxn modelId="{161B063B-22D4-4DBA-9D15-392718B3888A}" type="presParOf" srcId="{6D916C86-E0A6-4737-A5F7-AECF0C29FE12}" destId="{2B3150A8-9B90-4200-9E32-C30C86713E71}" srcOrd="1" destOrd="0" presId="urn:microsoft.com/office/officeart/2005/8/layout/list1"/>
    <dgm:cxn modelId="{2E3A3AFD-5DBD-4521-B6EA-48782B3C82A7}" type="presParOf" srcId="{0062F25E-01CD-4BA1-83E9-1B44753D7731}" destId="{B652336C-C309-46D3-865F-F8F9DBB9D47C}" srcOrd="1" destOrd="0" presId="urn:microsoft.com/office/officeart/2005/8/layout/list1"/>
    <dgm:cxn modelId="{3D50565D-4EC2-44C3-8D3B-363A69A57963}" type="presParOf" srcId="{0062F25E-01CD-4BA1-83E9-1B44753D7731}" destId="{BC34735F-AA18-4F71-A677-4D88EED55D9F}" srcOrd="2" destOrd="0" presId="urn:microsoft.com/office/officeart/2005/8/layout/list1"/>
    <dgm:cxn modelId="{D4CFCFF6-7A37-4681-AF3C-2A2D58423D01}" type="presParOf" srcId="{0062F25E-01CD-4BA1-83E9-1B44753D7731}" destId="{62803DE6-6651-422E-8C72-ABE8424D74BD}" srcOrd="3" destOrd="0" presId="urn:microsoft.com/office/officeart/2005/8/layout/list1"/>
    <dgm:cxn modelId="{FB143606-50F4-47FB-BC9A-762F15F77225}" type="presParOf" srcId="{0062F25E-01CD-4BA1-83E9-1B44753D7731}" destId="{CCADFFB5-B3E3-4E16-B1EF-F6EA2EC7507B}" srcOrd="4" destOrd="0" presId="urn:microsoft.com/office/officeart/2005/8/layout/list1"/>
    <dgm:cxn modelId="{A2588660-E1C5-4EFA-A2E2-E4FB8C51C62B}" type="presParOf" srcId="{CCADFFB5-B3E3-4E16-B1EF-F6EA2EC7507B}" destId="{918EAD78-5F18-4FF7-AEC9-4C49DFF014EE}" srcOrd="0" destOrd="0" presId="urn:microsoft.com/office/officeart/2005/8/layout/list1"/>
    <dgm:cxn modelId="{B0DB13E7-0910-4085-B55F-E96CC050409D}" type="presParOf" srcId="{CCADFFB5-B3E3-4E16-B1EF-F6EA2EC7507B}" destId="{D3E2B5AF-0B42-41E1-9E10-9895A88D89BB}" srcOrd="1" destOrd="0" presId="urn:microsoft.com/office/officeart/2005/8/layout/list1"/>
    <dgm:cxn modelId="{11AC50EE-3F99-41B0-8E8B-02853FE1D06A}" type="presParOf" srcId="{0062F25E-01CD-4BA1-83E9-1B44753D7731}" destId="{4C33B028-9C6A-483E-B23E-21EEAB8CEC89}" srcOrd="5" destOrd="0" presId="urn:microsoft.com/office/officeart/2005/8/layout/list1"/>
    <dgm:cxn modelId="{68C6C076-D17E-4D62-9100-F592452E9FBD}" type="presParOf" srcId="{0062F25E-01CD-4BA1-83E9-1B44753D7731}" destId="{EDB41079-8055-4839-BD38-AE05DBAE7F58}" srcOrd="6" destOrd="0" presId="urn:microsoft.com/office/officeart/2005/8/layout/list1"/>
    <dgm:cxn modelId="{1B1B9B23-BAC9-4312-8623-5502E41C5AAE}" type="presParOf" srcId="{0062F25E-01CD-4BA1-83E9-1B44753D7731}" destId="{28DF1221-A753-4D2D-ABBF-DFB99186F466}" srcOrd="7" destOrd="0" presId="urn:microsoft.com/office/officeart/2005/8/layout/list1"/>
    <dgm:cxn modelId="{4F532B01-529D-46DF-A368-BF05DFCAFDEA}" type="presParOf" srcId="{0062F25E-01CD-4BA1-83E9-1B44753D7731}" destId="{C3AB8BDD-52E6-400A-9680-C2223B61134A}" srcOrd="8" destOrd="0" presId="urn:microsoft.com/office/officeart/2005/8/layout/list1"/>
    <dgm:cxn modelId="{F0AB31F1-F898-459B-9E8F-7D0D243BFBEB}" type="presParOf" srcId="{C3AB8BDD-52E6-400A-9680-C2223B61134A}" destId="{9B041DF4-89D6-4459-BC12-2E3C0F52136B}" srcOrd="0" destOrd="0" presId="urn:microsoft.com/office/officeart/2005/8/layout/list1"/>
    <dgm:cxn modelId="{C8231BEB-627E-40DA-936F-7161DA2B5A92}" type="presParOf" srcId="{C3AB8BDD-52E6-400A-9680-C2223B61134A}" destId="{B447383E-7DE6-4306-9EF0-4873EE8D71DE}" srcOrd="1" destOrd="0" presId="urn:microsoft.com/office/officeart/2005/8/layout/list1"/>
    <dgm:cxn modelId="{36483568-8B2A-4A80-939C-94C641D64F19}" type="presParOf" srcId="{0062F25E-01CD-4BA1-83E9-1B44753D7731}" destId="{80D05401-6A10-41A8-B307-562A12558885}" srcOrd="9" destOrd="0" presId="urn:microsoft.com/office/officeart/2005/8/layout/list1"/>
    <dgm:cxn modelId="{2FAE21E4-91FC-430D-ACE4-A37B8EF90500}" type="presParOf" srcId="{0062F25E-01CD-4BA1-83E9-1B44753D7731}" destId="{D5DA46D9-1497-4E44-B31D-CDB973363A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62C9C4-38FF-4F8F-9814-01F06DC4A82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</dgm:spPr>
      <dgm:t>
        <a:bodyPr/>
        <a:lstStyle/>
        <a:p>
          <a:endParaRPr lang="ru-RU"/>
        </a:p>
      </dgm:t>
    </dgm:pt>
    <dgm:pt modelId="{1323111D-EFFC-4FE3-90B9-7270A1DEA45B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Профессиональная компетентность</a:t>
          </a:r>
          <a:r>
            <a:rPr lang="ru-RU" dirty="0" smtClean="0"/>
            <a:t> </a:t>
          </a:r>
          <a:endParaRPr lang="ru-RU" dirty="0"/>
        </a:p>
      </dgm:t>
    </dgm:pt>
    <dgm:pt modelId="{60CF93CB-0F2A-4614-9F4D-77A3F749B7F1}" type="parTrans" cxnId="{983E7E74-DD59-497D-BBF7-F1AC13724F53}">
      <dgm:prSet/>
      <dgm:spPr/>
      <dgm:t>
        <a:bodyPr/>
        <a:lstStyle/>
        <a:p>
          <a:endParaRPr lang="ru-RU"/>
        </a:p>
      </dgm:t>
    </dgm:pt>
    <dgm:pt modelId="{C16F31DE-F5A6-4340-A73B-15F80B5F98FA}" type="sibTrans" cxnId="{983E7E74-DD59-497D-BBF7-F1AC13724F53}">
      <dgm:prSet/>
      <dgm:spPr/>
      <dgm:t>
        <a:bodyPr/>
        <a:lstStyle/>
        <a:p>
          <a:endParaRPr lang="ru-RU"/>
        </a:p>
      </dgm:t>
    </dgm:pt>
    <dgm:pt modelId="{81BCD38F-72D5-4FD9-B922-02A0C134937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Стаж</a:t>
          </a:r>
          <a:r>
            <a:rPr lang="ru-RU" dirty="0" smtClean="0"/>
            <a:t> </a:t>
          </a:r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работы в должности</a:t>
          </a:r>
          <a:endParaRPr lang="ru-RU" b="1" dirty="0">
            <a:latin typeface="Sitka Heading" panose="02000505000000020004" pitchFamily="2" charset="0"/>
            <a:cs typeface="Times New Roman" panose="02020603050405020304" pitchFamily="18" charset="0"/>
          </a:endParaRPr>
        </a:p>
      </dgm:t>
    </dgm:pt>
    <dgm:pt modelId="{F1AE8A56-2C52-4739-92F4-19F32E55D0F0}" type="parTrans" cxnId="{D358FFB0-CE9E-4B6A-9BB4-96CD2E1292A3}">
      <dgm:prSet/>
      <dgm:spPr/>
      <dgm:t>
        <a:bodyPr/>
        <a:lstStyle/>
        <a:p>
          <a:endParaRPr lang="ru-RU"/>
        </a:p>
      </dgm:t>
    </dgm:pt>
    <dgm:pt modelId="{308A4F38-A793-46F9-9361-8B710477FE98}" type="sibTrans" cxnId="{D358FFB0-CE9E-4B6A-9BB4-96CD2E1292A3}">
      <dgm:prSet/>
      <dgm:spPr/>
      <dgm:t>
        <a:bodyPr/>
        <a:lstStyle/>
        <a:p>
          <a:endParaRPr lang="ru-RU"/>
        </a:p>
      </dgm:t>
    </dgm:pt>
    <dgm:pt modelId="{A0B191BD-CB61-474E-BAC6-DA1C8E8F8C28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Исполнительская дисциплина</a:t>
          </a:r>
          <a:r>
            <a:rPr lang="ru-RU" dirty="0" smtClean="0"/>
            <a:t> </a:t>
          </a:r>
          <a:endParaRPr lang="ru-RU" dirty="0"/>
        </a:p>
      </dgm:t>
    </dgm:pt>
    <dgm:pt modelId="{BF2C6ECC-D759-40AB-BDE3-849D11FAB19D}" type="parTrans" cxnId="{86C1F93C-6498-41D1-95AE-FF5C57C9A41A}">
      <dgm:prSet/>
      <dgm:spPr/>
      <dgm:t>
        <a:bodyPr/>
        <a:lstStyle/>
        <a:p>
          <a:endParaRPr lang="ru-RU"/>
        </a:p>
      </dgm:t>
    </dgm:pt>
    <dgm:pt modelId="{4E0AA302-4366-4D0A-AB32-1BEC0F293ACC}" type="sibTrans" cxnId="{86C1F93C-6498-41D1-95AE-FF5C57C9A41A}">
      <dgm:prSet/>
      <dgm:spPr/>
      <dgm:t>
        <a:bodyPr/>
        <a:lstStyle/>
        <a:p>
          <a:endParaRPr lang="ru-RU"/>
        </a:p>
      </dgm:t>
    </dgm:pt>
    <dgm:pt modelId="{A39DD2DF-36EF-45B9-90B8-DE905B0F2329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Личное желание</a:t>
          </a:r>
          <a:endParaRPr lang="ru-RU" b="1" dirty="0">
            <a:latin typeface="Sitka Heading" panose="02000505000000020004" pitchFamily="2" charset="0"/>
            <a:cs typeface="Times New Roman" panose="02020603050405020304" pitchFamily="18" charset="0"/>
          </a:endParaRPr>
        </a:p>
      </dgm:t>
    </dgm:pt>
    <dgm:pt modelId="{650D787E-28F6-4F03-9668-F57DC3032BEE}" type="parTrans" cxnId="{BB0FFB3F-BBC4-4078-915F-D6D9C3424B27}">
      <dgm:prSet/>
      <dgm:spPr/>
      <dgm:t>
        <a:bodyPr/>
        <a:lstStyle/>
        <a:p>
          <a:endParaRPr lang="ru-RU"/>
        </a:p>
      </dgm:t>
    </dgm:pt>
    <dgm:pt modelId="{83667D67-BBBC-46DD-8CF5-F00C424F9170}" type="sibTrans" cxnId="{BB0FFB3F-BBC4-4078-915F-D6D9C3424B27}">
      <dgm:prSet/>
      <dgm:spPr/>
      <dgm:t>
        <a:bodyPr/>
        <a:lstStyle/>
        <a:p>
          <a:endParaRPr lang="ru-RU"/>
        </a:p>
      </dgm:t>
    </dgm:pt>
    <dgm:pt modelId="{D8124977-AE88-453D-94A7-C15FC93AF6F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Авторитет у коллег</a:t>
          </a:r>
          <a:endParaRPr lang="ru-RU" b="1" dirty="0">
            <a:latin typeface="Sitka Heading" panose="02000505000000020004" pitchFamily="2" charset="0"/>
            <a:cs typeface="Times New Roman" panose="02020603050405020304" pitchFamily="18" charset="0"/>
          </a:endParaRPr>
        </a:p>
      </dgm:t>
    </dgm:pt>
    <dgm:pt modelId="{DCCAEEC0-792B-49AA-A8FF-37E6F820CA99}" type="parTrans" cxnId="{7E47969D-1889-42BD-9136-224EBD3182FC}">
      <dgm:prSet/>
      <dgm:spPr/>
      <dgm:t>
        <a:bodyPr/>
        <a:lstStyle/>
        <a:p>
          <a:endParaRPr lang="ru-RU"/>
        </a:p>
      </dgm:t>
    </dgm:pt>
    <dgm:pt modelId="{A78F123C-83CF-4D78-9E35-36AD986231F8}" type="sibTrans" cxnId="{7E47969D-1889-42BD-9136-224EBD3182FC}">
      <dgm:prSet/>
      <dgm:spPr/>
      <dgm:t>
        <a:bodyPr/>
        <a:lstStyle/>
        <a:p>
          <a:endParaRPr lang="ru-RU"/>
        </a:p>
      </dgm:t>
    </dgm:pt>
    <dgm:pt modelId="{431AFA09-0350-4162-B114-28783B48AC4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Склонность к преподаванию</a:t>
          </a:r>
          <a:endParaRPr lang="ru-RU" b="1" dirty="0">
            <a:latin typeface="Sitka Heading" panose="02000505000000020004" pitchFamily="2" charset="0"/>
            <a:cs typeface="Times New Roman" panose="02020603050405020304" pitchFamily="18" charset="0"/>
          </a:endParaRPr>
        </a:p>
      </dgm:t>
    </dgm:pt>
    <dgm:pt modelId="{0F09ED67-A0DA-4749-9890-441EB757EC83}" type="parTrans" cxnId="{6F33890E-6D7E-458A-9E35-C41B8F5FB131}">
      <dgm:prSet/>
      <dgm:spPr/>
      <dgm:t>
        <a:bodyPr/>
        <a:lstStyle/>
        <a:p>
          <a:endParaRPr lang="ru-RU"/>
        </a:p>
      </dgm:t>
    </dgm:pt>
    <dgm:pt modelId="{5020CF09-8E7F-4F85-9E91-C50A8C859CAB}" type="sibTrans" cxnId="{6F33890E-6D7E-458A-9E35-C41B8F5FB131}">
      <dgm:prSet/>
      <dgm:spPr/>
      <dgm:t>
        <a:bodyPr/>
        <a:lstStyle/>
        <a:p>
          <a:endParaRPr lang="ru-RU"/>
        </a:p>
      </dgm:t>
    </dgm:pt>
    <dgm:pt modelId="{E1AB9140-0ABC-40AB-97E3-49416A8A8F12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Коммуникативные способности</a:t>
          </a:r>
          <a:endParaRPr lang="ru-RU" b="1" dirty="0">
            <a:latin typeface="Sitka Heading" panose="02000505000000020004" pitchFamily="2" charset="0"/>
            <a:cs typeface="Times New Roman" panose="02020603050405020304" pitchFamily="18" charset="0"/>
          </a:endParaRPr>
        </a:p>
      </dgm:t>
    </dgm:pt>
    <dgm:pt modelId="{22FB5F22-28CA-459B-943A-54C2C49FE781}" type="parTrans" cxnId="{27C83F6A-7570-492A-A881-FD31E15E4654}">
      <dgm:prSet/>
      <dgm:spPr/>
      <dgm:t>
        <a:bodyPr/>
        <a:lstStyle/>
        <a:p>
          <a:endParaRPr lang="ru-RU"/>
        </a:p>
      </dgm:t>
    </dgm:pt>
    <dgm:pt modelId="{660FF101-B40F-4551-BF87-EE82788FF9EB}" type="sibTrans" cxnId="{27C83F6A-7570-492A-A881-FD31E15E4654}">
      <dgm:prSet/>
      <dgm:spPr/>
      <dgm:t>
        <a:bodyPr/>
        <a:lstStyle/>
        <a:p>
          <a:endParaRPr lang="ru-RU"/>
        </a:p>
      </dgm:t>
    </dgm:pt>
    <dgm:pt modelId="{6E238F14-96ED-4C5B-BAA7-30E695F5A604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Организованность</a:t>
          </a:r>
          <a:r>
            <a:rPr lang="ru-RU" dirty="0" smtClean="0"/>
            <a:t> </a:t>
          </a:r>
          <a:endParaRPr lang="ru-RU" dirty="0"/>
        </a:p>
      </dgm:t>
    </dgm:pt>
    <dgm:pt modelId="{E33E8F1A-B06B-4073-AF0D-4136A782E9FD}" type="parTrans" cxnId="{B7DFF388-C5C2-4BA2-A00C-97BF2E45D75C}">
      <dgm:prSet/>
      <dgm:spPr/>
      <dgm:t>
        <a:bodyPr/>
        <a:lstStyle/>
        <a:p>
          <a:endParaRPr lang="ru-RU"/>
        </a:p>
      </dgm:t>
    </dgm:pt>
    <dgm:pt modelId="{CA869566-38E2-4973-95B1-43C157DFF6D6}" type="sibTrans" cxnId="{B7DFF388-C5C2-4BA2-A00C-97BF2E45D75C}">
      <dgm:prSet/>
      <dgm:spPr/>
      <dgm:t>
        <a:bodyPr/>
        <a:lstStyle/>
        <a:p>
          <a:endParaRPr lang="ru-RU"/>
        </a:p>
      </dgm:t>
    </dgm:pt>
    <dgm:pt modelId="{F23F1409-55CA-46CD-9133-9C5FD6F10555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Эмоциональная</a:t>
          </a:r>
          <a:r>
            <a:rPr lang="ru-RU" dirty="0" smtClean="0"/>
            <a:t> </a:t>
          </a:r>
          <a:endParaRPr lang="ru-RU" dirty="0"/>
        </a:p>
      </dgm:t>
    </dgm:pt>
    <dgm:pt modelId="{CE859249-4E24-4534-841C-E0E7ADDF4449}" type="parTrans" cxnId="{2693D846-7E30-4B32-86E4-F14A6D11F7EC}">
      <dgm:prSet/>
      <dgm:spPr/>
      <dgm:t>
        <a:bodyPr/>
        <a:lstStyle/>
        <a:p>
          <a:endParaRPr lang="ru-RU"/>
        </a:p>
      </dgm:t>
    </dgm:pt>
    <dgm:pt modelId="{FC2E7B6A-0F7B-40C8-A220-D6EEE53F1A22}" type="sibTrans" cxnId="{2693D846-7E30-4B32-86E4-F14A6D11F7EC}">
      <dgm:prSet/>
      <dgm:spPr/>
      <dgm:t>
        <a:bodyPr/>
        <a:lstStyle/>
        <a:p>
          <a:endParaRPr lang="ru-RU"/>
        </a:p>
      </dgm:t>
    </dgm:pt>
    <dgm:pt modelId="{154AC96D-E987-48C4-B7AA-C671C99172AE}">
      <dgm:prSet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rtl="0"/>
          <a:r>
            <a:rPr lang="ru-RU" b="1" dirty="0" smtClean="0">
              <a:latin typeface="Sitka Heading" panose="02000505000000020004" pitchFamily="2" charset="0"/>
              <a:cs typeface="Times New Roman" panose="02020603050405020304" pitchFamily="18" charset="0"/>
            </a:rPr>
            <a:t>Уравновешенность</a:t>
          </a:r>
          <a:r>
            <a:rPr lang="ru-RU" b="1" dirty="0" smtClean="0"/>
            <a:t>   </a:t>
          </a:r>
          <a:endParaRPr lang="ru-RU" dirty="0"/>
        </a:p>
      </dgm:t>
    </dgm:pt>
    <dgm:pt modelId="{93C26E49-0953-4185-9384-3E753C96BAFA}" type="parTrans" cxnId="{DF56615F-67CE-4490-B2AE-40D190026C7B}">
      <dgm:prSet/>
      <dgm:spPr/>
      <dgm:t>
        <a:bodyPr/>
        <a:lstStyle/>
        <a:p>
          <a:endParaRPr lang="ru-RU"/>
        </a:p>
      </dgm:t>
    </dgm:pt>
    <dgm:pt modelId="{1C3E31DE-6FFA-42F5-BEC1-ACF0EE5D4CFC}" type="sibTrans" cxnId="{DF56615F-67CE-4490-B2AE-40D190026C7B}">
      <dgm:prSet/>
      <dgm:spPr/>
      <dgm:t>
        <a:bodyPr/>
        <a:lstStyle/>
        <a:p>
          <a:endParaRPr lang="ru-RU"/>
        </a:p>
      </dgm:t>
    </dgm:pt>
    <dgm:pt modelId="{B81B7D1E-3284-469F-B9F2-E2E4B0315CD6}" type="pres">
      <dgm:prSet presAssocID="{BC62C9C4-38FF-4F8F-9814-01F06DC4A8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14901-C519-4494-84B5-7FB491653009}" type="pres">
      <dgm:prSet presAssocID="{1323111D-EFFC-4FE3-90B9-7270A1DEA45B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900AE-F4D3-496F-A39E-A7DDE40ABB0A}" type="pres">
      <dgm:prSet presAssocID="{C16F31DE-F5A6-4340-A73B-15F80B5F98FA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8AD08432-A439-4AC1-8D23-4A8D08CD48F4}" type="pres">
      <dgm:prSet presAssocID="{81BCD38F-72D5-4FD9-B922-02A0C1349374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14D99-8785-4B77-A112-3622E1C39225}" type="pres">
      <dgm:prSet presAssocID="{308A4F38-A793-46F9-9361-8B710477FE98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93AEB13-04A7-44D5-9998-8E47765B9B4A}" type="pres">
      <dgm:prSet presAssocID="{A0B191BD-CB61-474E-BAC6-DA1C8E8F8C2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5D478-49C6-4E46-934B-54D58E4C8D79}" type="pres">
      <dgm:prSet presAssocID="{4E0AA302-4366-4D0A-AB32-1BEC0F293ACC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4B3D93E7-E947-49D6-9547-FBA5B8C29B66}" type="pres">
      <dgm:prSet presAssocID="{A39DD2DF-36EF-45B9-90B8-DE905B0F2329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CB7AA-670F-492B-9BC8-9CA8BD82B132}" type="pres">
      <dgm:prSet presAssocID="{83667D67-BBBC-46DD-8CF5-F00C424F9170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2693CD9D-C102-4231-9FCA-797E9DE616D7}" type="pres">
      <dgm:prSet presAssocID="{D8124977-AE88-453D-94A7-C15FC93AF6F4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BA3D3-6FC7-4C24-B8DD-4E38DBDB6F7D}" type="pres">
      <dgm:prSet presAssocID="{A78F123C-83CF-4D78-9E35-36AD986231F8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187D5823-88D0-414C-A619-99B30EB0863B}" type="pres">
      <dgm:prSet presAssocID="{431AFA09-0350-4162-B114-28783B48AC4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C08CB-C4FD-40A7-84B2-1E5E50370D89}" type="pres">
      <dgm:prSet presAssocID="{5020CF09-8E7F-4F85-9E91-C50A8C859CAB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E47A75D0-D205-4795-A620-F6AE52938D1B}" type="pres">
      <dgm:prSet presAssocID="{E1AB9140-0ABC-40AB-97E3-49416A8A8F1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79667-E526-4BCF-B553-7C579004A2DD}" type="pres">
      <dgm:prSet presAssocID="{660FF101-B40F-4551-BF87-EE82788FF9EB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9C7B0994-57B6-4EC8-93AF-A9A5913E1575}" type="pres">
      <dgm:prSet presAssocID="{6E238F14-96ED-4C5B-BAA7-30E695F5A604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F2F56-1A0E-47FA-A37A-17E78C4A89D3}" type="pres">
      <dgm:prSet presAssocID="{CA869566-38E2-4973-95B1-43C157DFF6D6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27E355B3-5175-4182-8F66-1C4FBAC1F753}" type="pres">
      <dgm:prSet presAssocID="{F23F1409-55CA-46CD-9133-9C5FD6F10555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F48C6-69FB-4346-A16A-AD604C5D2A04}" type="pres">
      <dgm:prSet presAssocID="{FC2E7B6A-0F7B-40C8-A220-D6EEE53F1A22}" presName="spacer" presStyleCnt="0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</dgm:pt>
    <dgm:pt modelId="{33CBCD91-ABC3-4ADF-8094-4F58B4F792D5}" type="pres">
      <dgm:prSet presAssocID="{154AC96D-E987-48C4-B7AA-C671C99172A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33890E-6D7E-458A-9E35-C41B8F5FB131}" srcId="{BC62C9C4-38FF-4F8F-9814-01F06DC4A82E}" destId="{431AFA09-0350-4162-B114-28783B48AC44}" srcOrd="5" destOrd="0" parTransId="{0F09ED67-A0DA-4749-9890-441EB757EC83}" sibTransId="{5020CF09-8E7F-4F85-9E91-C50A8C859CAB}"/>
    <dgm:cxn modelId="{D358FFB0-CE9E-4B6A-9BB4-96CD2E1292A3}" srcId="{BC62C9C4-38FF-4F8F-9814-01F06DC4A82E}" destId="{81BCD38F-72D5-4FD9-B922-02A0C1349374}" srcOrd="1" destOrd="0" parTransId="{F1AE8A56-2C52-4739-92F4-19F32E55D0F0}" sibTransId="{308A4F38-A793-46F9-9361-8B710477FE98}"/>
    <dgm:cxn modelId="{2693D846-7E30-4B32-86E4-F14A6D11F7EC}" srcId="{BC62C9C4-38FF-4F8F-9814-01F06DC4A82E}" destId="{F23F1409-55CA-46CD-9133-9C5FD6F10555}" srcOrd="8" destOrd="0" parTransId="{CE859249-4E24-4534-841C-E0E7ADDF4449}" sibTransId="{FC2E7B6A-0F7B-40C8-A220-D6EEE53F1A22}"/>
    <dgm:cxn modelId="{DF56615F-67CE-4490-B2AE-40D190026C7B}" srcId="{BC62C9C4-38FF-4F8F-9814-01F06DC4A82E}" destId="{154AC96D-E987-48C4-B7AA-C671C99172AE}" srcOrd="9" destOrd="0" parTransId="{93C26E49-0953-4185-9384-3E753C96BAFA}" sibTransId="{1C3E31DE-6FFA-42F5-BEC1-ACF0EE5D4CFC}"/>
    <dgm:cxn modelId="{48ADFCE4-B3CC-42E7-A0E6-812C64B8E8AB}" type="presOf" srcId="{BC62C9C4-38FF-4F8F-9814-01F06DC4A82E}" destId="{B81B7D1E-3284-469F-B9F2-E2E4B0315CD6}" srcOrd="0" destOrd="0" presId="urn:microsoft.com/office/officeart/2005/8/layout/vList2"/>
    <dgm:cxn modelId="{3765B13B-D62A-48E2-81DD-48421DC5AB9E}" type="presOf" srcId="{E1AB9140-0ABC-40AB-97E3-49416A8A8F12}" destId="{E47A75D0-D205-4795-A620-F6AE52938D1B}" srcOrd="0" destOrd="0" presId="urn:microsoft.com/office/officeart/2005/8/layout/vList2"/>
    <dgm:cxn modelId="{A685A71A-9673-4E97-8ACE-FBCA98FCA263}" type="presOf" srcId="{A0B191BD-CB61-474E-BAC6-DA1C8E8F8C28}" destId="{993AEB13-04A7-44D5-9998-8E47765B9B4A}" srcOrd="0" destOrd="0" presId="urn:microsoft.com/office/officeart/2005/8/layout/vList2"/>
    <dgm:cxn modelId="{983E7E74-DD59-497D-BBF7-F1AC13724F53}" srcId="{BC62C9C4-38FF-4F8F-9814-01F06DC4A82E}" destId="{1323111D-EFFC-4FE3-90B9-7270A1DEA45B}" srcOrd="0" destOrd="0" parTransId="{60CF93CB-0F2A-4614-9F4D-77A3F749B7F1}" sibTransId="{C16F31DE-F5A6-4340-A73B-15F80B5F98FA}"/>
    <dgm:cxn modelId="{BB0FFB3F-BBC4-4078-915F-D6D9C3424B27}" srcId="{BC62C9C4-38FF-4F8F-9814-01F06DC4A82E}" destId="{A39DD2DF-36EF-45B9-90B8-DE905B0F2329}" srcOrd="3" destOrd="0" parTransId="{650D787E-28F6-4F03-9668-F57DC3032BEE}" sibTransId="{83667D67-BBBC-46DD-8CF5-F00C424F9170}"/>
    <dgm:cxn modelId="{911215CA-6AA5-4C04-81DF-89DEF78F56E8}" type="presOf" srcId="{1323111D-EFFC-4FE3-90B9-7270A1DEA45B}" destId="{8DA14901-C519-4494-84B5-7FB491653009}" srcOrd="0" destOrd="0" presId="urn:microsoft.com/office/officeart/2005/8/layout/vList2"/>
    <dgm:cxn modelId="{48183835-8D61-47C4-BCD1-0DD6B59D82C9}" type="presOf" srcId="{431AFA09-0350-4162-B114-28783B48AC44}" destId="{187D5823-88D0-414C-A619-99B30EB0863B}" srcOrd="0" destOrd="0" presId="urn:microsoft.com/office/officeart/2005/8/layout/vList2"/>
    <dgm:cxn modelId="{91164ED8-9A00-4FE3-9E34-4BE398CEC654}" type="presOf" srcId="{154AC96D-E987-48C4-B7AA-C671C99172AE}" destId="{33CBCD91-ABC3-4ADF-8094-4F58B4F792D5}" srcOrd="0" destOrd="0" presId="urn:microsoft.com/office/officeart/2005/8/layout/vList2"/>
    <dgm:cxn modelId="{72220DDD-53B2-4DE8-9C08-1DEBFFB8DC7F}" type="presOf" srcId="{81BCD38F-72D5-4FD9-B922-02A0C1349374}" destId="{8AD08432-A439-4AC1-8D23-4A8D08CD48F4}" srcOrd="0" destOrd="0" presId="urn:microsoft.com/office/officeart/2005/8/layout/vList2"/>
    <dgm:cxn modelId="{4467E182-48FB-4881-B8F4-CB763122211E}" type="presOf" srcId="{6E238F14-96ED-4C5B-BAA7-30E695F5A604}" destId="{9C7B0994-57B6-4EC8-93AF-A9A5913E1575}" srcOrd="0" destOrd="0" presId="urn:microsoft.com/office/officeart/2005/8/layout/vList2"/>
    <dgm:cxn modelId="{FF5A732A-85BB-40AE-B39D-849728B97E58}" type="presOf" srcId="{D8124977-AE88-453D-94A7-C15FC93AF6F4}" destId="{2693CD9D-C102-4231-9FCA-797E9DE616D7}" srcOrd="0" destOrd="0" presId="urn:microsoft.com/office/officeart/2005/8/layout/vList2"/>
    <dgm:cxn modelId="{B7DFF388-C5C2-4BA2-A00C-97BF2E45D75C}" srcId="{BC62C9C4-38FF-4F8F-9814-01F06DC4A82E}" destId="{6E238F14-96ED-4C5B-BAA7-30E695F5A604}" srcOrd="7" destOrd="0" parTransId="{E33E8F1A-B06B-4073-AF0D-4136A782E9FD}" sibTransId="{CA869566-38E2-4973-95B1-43C157DFF6D6}"/>
    <dgm:cxn modelId="{0F0FBA1D-C727-4714-8719-7B14A9711A62}" type="presOf" srcId="{A39DD2DF-36EF-45B9-90B8-DE905B0F2329}" destId="{4B3D93E7-E947-49D6-9547-FBA5B8C29B66}" srcOrd="0" destOrd="0" presId="urn:microsoft.com/office/officeart/2005/8/layout/vList2"/>
    <dgm:cxn modelId="{6E720C5A-113A-491F-B6B0-7FA9C68C7790}" type="presOf" srcId="{F23F1409-55CA-46CD-9133-9C5FD6F10555}" destId="{27E355B3-5175-4182-8F66-1C4FBAC1F753}" srcOrd="0" destOrd="0" presId="urn:microsoft.com/office/officeart/2005/8/layout/vList2"/>
    <dgm:cxn modelId="{86C1F93C-6498-41D1-95AE-FF5C57C9A41A}" srcId="{BC62C9C4-38FF-4F8F-9814-01F06DC4A82E}" destId="{A0B191BD-CB61-474E-BAC6-DA1C8E8F8C28}" srcOrd="2" destOrd="0" parTransId="{BF2C6ECC-D759-40AB-BDE3-849D11FAB19D}" sibTransId="{4E0AA302-4366-4D0A-AB32-1BEC0F293ACC}"/>
    <dgm:cxn modelId="{7E47969D-1889-42BD-9136-224EBD3182FC}" srcId="{BC62C9C4-38FF-4F8F-9814-01F06DC4A82E}" destId="{D8124977-AE88-453D-94A7-C15FC93AF6F4}" srcOrd="4" destOrd="0" parTransId="{DCCAEEC0-792B-49AA-A8FF-37E6F820CA99}" sibTransId="{A78F123C-83CF-4D78-9E35-36AD986231F8}"/>
    <dgm:cxn modelId="{27C83F6A-7570-492A-A881-FD31E15E4654}" srcId="{BC62C9C4-38FF-4F8F-9814-01F06DC4A82E}" destId="{E1AB9140-0ABC-40AB-97E3-49416A8A8F12}" srcOrd="6" destOrd="0" parTransId="{22FB5F22-28CA-459B-943A-54C2C49FE781}" sibTransId="{660FF101-B40F-4551-BF87-EE82788FF9EB}"/>
    <dgm:cxn modelId="{877C6545-154D-446D-BAC6-D3217D6D3985}" type="presParOf" srcId="{B81B7D1E-3284-469F-B9F2-E2E4B0315CD6}" destId="{8DA14901-C519-4494-84B5-7FB491653009}" srcOrd="0" destOrd="0" presId="urn:microsoft.com/office/officeart/2005/8/layout/vList2"/>
    <dgm:cxn modelId="{34D1290F-423C-4DEB-A84E-D33B97D10D15}" type="presParOf" srcId="{B81B7D1E-3284-469F-B9F2-E2E4B0315CD6}" destId="{C79900AE-F4D3-496F-A39E-A7DDE40ABB0A}" srcOrd="1" destOrd="0" presId="urn:microsoft.com/office/officeart/2005/8/layout/vList2"/>
    <dgm:cxn modelId="{3927CE3F-9CB6-499F-A945-26FF83E038C5}" type="presParOf" srcId="{B81B7D1E-3284-469F-B9F2-E2E4B0315CD6}" destId="{8AD08432-A439-4AC1-8D23-4A8D08CD48F4}" srcOrd="2" destOrd="0" presId="urn:microsoft.com/office/officeart/2005/8/layout/vList2"/>
    <dgm:cxn modelId="{A3304092-F433-46BF-9C92-E9C9BF3B981D}" type="presParOf" srcId="{B81B7D1E-3284-469F-B9F2-E2E4B0315CD6}" destId="{23414D99-8785-4B77-A112-3622E1C39225}" srcOrd="3" destOrd="0" presId="urn:microsoft.com/office/officeart/2005/8/layout/vList2"/>
    <dgm:cxn modelId="{DABEA419-1922-47AA-9271-C242A2EBA8A8}" type="presParOf" srcId="{B81B7D1E-3284-469F-B9F2-E2E4B0315CD6}" destId="{993AEB13-04A7-44D5-9998-8E47765B9B4A}" srcOrd="4" destOrd="0" presId="urn:microsoft.com/office/officeart/2005/8/layout/vList2"/>
    <dgm:cxn modelId="{E6ACA987-A207-41CC-A23E-4BFC798B1D9E}" type="presParOf" srcId="{B81B7D1E-3284-469F-B9F2-E2E4B0315CD6}" destId="{27A5D478-49C6-4E46-934B-54D58E4C8D79}" srcOrd="5" destOrd="0" presId="urn:microsoft.com/office/officeart/2005/8/layout/vList2"/>
    <dgm:cxn modelId="{4D91F4EA-6027-4CE5-B935-606D9534CB78}" type="presParOf" srcId="{B81B7D1E-3284-469F-B9F2-E2E4B0315CD6}" destId="{4B3D93E7-E947-49D6-9547-FBA5B8C29B66}" srcOrd="6" destOrd="0" presId="urn:microsoft.com/office/officeart/2005/8/layout/vList2"/>
    <dgm:cxn modelId="{52418660-7FB1-47AE-A1DC-BD1931F4BA0D}" type="presParOf" srcId="{B81B7D1E-3284-469F-B9F2-E2E4B0315CD6}" destId="{6C3CB7AA-670F-492B-9BC8-9CA8BD82B132}" srcOrd="7" destOrd="0" presId="urn:microsoft.com/office/officeart/2005/8/layout/vList2"/>
    <dgm:cxn modelId="{F561E810-927B-4077-8692-F0A2AD764D9E}" type="presParOf" srcId="{B81B7D1E-3284-469F-B9F2-E2E4B0315CD6}" destId="{2693CD9D-C102-4231-9FCA-797E9DE616D7}" srcOrd="8" destOrd="0" presId="urn:microsoft.com/office/officeart/2005/8/layout/vList2"/>
    <dgm:cxn modelId="{BC01A2D3-44A2-4828-B8FC-48C118562B27}" type="presParOf" srcId="{B81B7D1E-3284-469F-B9F2-E2E4B0315CD6}" destId="{24EBA3D3-6FC7-4C24-B8DD-4E38DBDB6F7D}" srcOrd="9" destOrd="0" presId="urn:microsoft.com/office/officeart/2005/8/layout/vList2"/>
    <dgm:cxn modelId="{BD9B991B-867B-48E8-9AF5-9D3CD91D0A25}" type="presParOf" srcId="{B81B7D1E-3284-469F-B9F2-E2E4B0315CD6}" destId="{187D5823-88D0-414C-A619-99B30EB0863B}" srcOrd="10" destOrd="0" presId="urn:microsoft.com/office/officeart/2005/8/layout/vList2"/>
    <dgm:cxn modelId="{F3C33B09-E45D-486E-99F6-3D803CBA825C}" type="presParOf" srcId="{B81B7D1E-3284-469F-B9F2-E2E4B0315CD6}" destId="{B7DC08CB-C4FD-40A7-84B2-1E5E50370D89}" srcOrd="11" destOrd="0" presId="urn:microsoft.com/office/officeart/2005/8/layout/vList2"/>
    <dgm:cxn modelId="{BE5BBB56-9A2C-453F-A68A-C551DA464B73}" type="presParOf" srcId="{B81B7D1E-3284-469F-B9F2-E2E4B0315CD6}" destId="{E47A75D0-D205-4795-A620-F6AE52938D1B}" srcOrd="12" destOrd="0" presId="urn:microsoft.com/office/officeart/2005/8/layout/vList2"/>
    <dgm:cxn modelId="{93018A92-EE41-4C33-BC9E-47D329E3B34A}" type="presParOf" srcId="{B81B7D1E-3284-469F-B9F2-E2E4B0315CD6}" destId="{D7979667-E526-4BCF-B553-7C579004A2DD}" srcOrd="13" destOrd="0" presId="urn:microsoft.com/office/officeart/2005/8/layout/vList2"/>
    <dgm:cxn modelId="{2CB95482-8D08-4A18-A198-10387DD341EE}" type="presParOf" srcId="{B81B7D1E-3284-469F-B9F2-E2E4B0315CD6}" destId="{9C7B0994-57B6-4EC8-93AF-A9A5913E1575}" srcOrd="14" destOrd="0" presId="urn:microsoft.com/office/officeart/2005/8/layout/vList2"/>
    <dgm:cxn modelId="{43A06008-3337-4BDA-94B3-DA780180C9FD}" type="presParOf" srcId="{B81B7D1E-3284-469F-B9F2-E2E4B0315CD6}" destId="{992F2F56-1A0E-47FA-A37A-17E78C4A89D3}" srcOrd="15" destOrd="0" presId="urn:microsoft.com/office/officeart/2005/8/layout/vList2"/>
    <dgm:cxn modelId="{BF498F6E-AFF9-439A-8E8B-CA2877B6F680}" type="presParOf" srcId="{B81B7D1E-3284-469F-B9F2-E2E4B0315CD6}" destId="{27E355B3-5175-4182-8F66-1C4FBAC1F753}" srcOrd="16" destOrd="0" presId="urn:microsoft.com/office/officeart/2005/8/layout/vList2"/>
    <dgm:cxn modelId="{E17E3791-4DFA-4A8D-8ED1-ED2DF335FB94}" type="presParOf" srcId="{B81B7D1E-3284-469F-B9F2-E2E4B0315CD6}" destId="{889F48C6-69FB-4346-A16A-AD604C5D2A04}" srcOrd="17" destOrd="0" presId="urn:microsoft.com/office/officeart/2005/8/layout/vList2"/>
    <dgm:cxn modelId="{24C87F55-C51F-4529-80C8-10535B26DDE7}" type="presParOf" srcId="{B81B7D1E-3284-469F-B9F2-E2E4B0315CD6}" destId="{33CBCD91-ABC3-4ADF-8094-4F58B4F792D5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39C769-64FF-411C-8632-56272362E01A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9EAB08-86B4-49F5-845A-58076C2E27C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МАТРИЦА АДАПТАЦИИ</a:t>
          </a:r>
          <a:endParaRPr lang="ru-RU" sz="2800" b="1" dirty="0">
            <a:solidFill>
              <a:schemeClr val="tx1"/>
            </a:solidFill>
            <a:latin typeface="Sitka Heading" panose="02000505000000020004" pitchFamily="2" charset="0"/>
          </a:endParaRPr>
        </a:p>
      </dgm:t>
    </dgm:pt>
    <dgm:pt modelId="{504C43CA-E181-4180-B332-2A085C8F100A}" type="parTrans" cxnId="{A96C4B7E-0C74-4BB6-B3D3-F06C81D0BA09}">
      <dgm:prSet/>
      <dgm:spPr/>
      <dgm:t>
        <a:bodyPr/>
        <a:lstStyle/>
        <a:p>
          <a:endParaRPr lang="ru-RU"/>
        </a:p>
      </dgm:t>
    </dgm:pt>
    <dgm:pt modelId="{96027E04-971E-4E74-B484-B1845256BF3A}" type="sibTrans" cxnId="{A96C4B7E-0C74-4BB6-B3D3-F06C81D0BA09}">
      <dgm:prSet/>
      <dgm:spPr/>
      <dgm:t>
        <a:bodyPr/>
        <a:lstStyle/>
        <a:p>
          <a:endParaRPr lang="ru-RU"/>
        </a:p>
      </dgm:t>
    </dgm:pt>
    <dgm:pt modelId="{A5A31982-C9F0-43F8-AE7C-C1F9E911446D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ПРОГРАММА АДАПТАЦИИ</a:t>
          </a:r>
          <a:endParaRPr lang="ru-RU" sz="2800" b="1" dirty="0">
            <a:solidFill>
              <a:schemeClr val="tx1"/>
            </a:solidFill>
            <a:latin typeface="Sitka Heading" panose="02000505000000020004" pitchFamily="2" charset="0"/>
          </a:endParaRPr>
        </a:p>
      </dgm:t>
    </dgm:pt>
    <dgm:pt modelId="{32602126-3471-4F04-A963-D5A8109DE097}" type="parTrans" cxnId="{434D78F1-799B-4ADC-81BB-F11926970980}">
      <dgm:prSet/>
      <dgm:spPr/>
      <dgm:t>
        <a:bodyPr/>
        <a:lstStyle/>
        <a:p>
          <a:endParaRPr lang="ru-RU"/>
        </a:p>
      </dgm:t>
    </dgm:pt>
    <dgm:pt modelId="{2896FA5A-8D46-44E7-AAB6-D56A4B2A72F7}" type="sibTrans" cxnId="{434D78F1-799B-4ADC-81BB-F11926970980}">
      <dgm:prSet/>
      <dgm:spPr/>
      <dgm:t>
        <a:bodyPr/>
        <a:lstStyle/>
        <a:p>
          <a:endParaRPr lang="ru-RU"/>
        </a:p>
      </dgm:t>
    </dgm:pt>
    <dgm:pt modelId="{251439D6-3342-415A-9AAF-262E8A038A41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WELCOM</a:t>
          </a:r>
          <a:r>
            <a:rPr lang="ru-RU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 </a:t>
          </a:r>
          <a:r>
            <a:rPr lang="en-US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 </a:t>
          </a:r>
          <a:r>
            <a:rPr lang="ru-RU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ТРЕНИНГ</a:t>
          </a:r>
          <a:endParaRPr lang="ru-RU" sz="2800" b="1" dirty="0">
            <a:solidFill>
              <a:schemeClr val="tx1"/>
            </a:solidFill>
            <a:latin typeface="Sitka Heading" panose="02000505000000020004" pitchFamily="2" charset="0"/>
          </a:endParaRPr>
        </a:p>
      </dgm:t>
    </dgm:pt>
    <dgm:pt modelId="{E15ED610-1C7B-471B-ADC0-8B35CFF8159C}" type="parTrans" cxnId="{F4BBE3EC-4B6C-446B-B9AB-886865DE91C1}">
      <dgm:prSet/>
      <dgm:spPr/>
      <dgm:t>
        <a:bodyPr/>
        <a:lstStyle/>
        <a:p>
          <a:endParaRPr lang="ru-RU"/>
        </a:p>
      </dgm:t>
    </dgm:pt>
    <dgm:pt modelId="{D95295AC-BE52-462F-9C1A-F33DE7EE94FF}" type="sibTrans" cxnId="{F4BBE3EC-4B6C-446B-B9AB-886865DE91C1}">
      <dgm:prSet/>
      <dgm:spPr/>
      <dgm:t>
        <a:bodyPr/>
        <a:lstStyle/>
        <a:p>
          <a:endParaRPr lang="ru-RU"/>
        </a:p>
      </dgm:t>
    </dgm:pt>
    <dgm:pt modelId="{E38B4065-2D8E-4B49-BFBC-36653DB5CCD0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АНКЕТА АДАПТАЦИИ СОТРУДНИКА</a:t>
          </a:r>
          <a:endParaRPr lang="ru-RU" sz="2800" b="1" dirty="0">
            <a:solidFill>
              <a:schemeClr val="tx1"/>
            </a:solidFill>
            <a:latin typeface="Sitka Heading" panose="02000505000000020004" pitchFamily="2" charset="0"/>
          </a:endParaRPr>
        </a:p>
      </dgm:t>
    </dgm:pt>
    <dgm:pt modelId="{8D35B216-323F-48F7-8FBB-B5C7DEE4CFCF}" type="parTrans" cxnId="{1D60BFBF-2B03-4E83-8D93-CCA5A7A586EE}">
      <dgm:prSet/>
      <dgm:spPr/>
      <dgm:t>
        <a:bodyPr/>
        <a:lstStyle/>
        <a:p>
          <a:endParaRPr lang="ru-RU"/>
        </a:p>
      </dgm:t>
    </dgm:pt>
    <dgm:pt modelId="{9F536487-65C6-4B62-AB40-45650257A55B}" type="sibTrans" cxnId="{1D60BFBF-2B03-4E83-8D93-CCA5A7A586EE}">
      <dgm:prSet/>
      <dgm:spPr/>
      <dgm:t>
        <a:bodyPr/>
        <a:lstStyle/>
        <a:p>
          <a:endParaRPr lang="ru-RU"/>
        </a:p>
      </dgm:t>
    </dgm:pt>
    <dgm:pt modelId="{CB7F76D8-390F-43F6-B7F7-CA339E01A1C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  <a:latin typeface="Sitka Heading" panose="02000505000000020004" pitchFamily="2" charset="0"/>
            </a:rPr>
            <a:t>ПУЛЬС-ОПРОС</a:t>
          </a:r>
          <a:endParaRPr lang="ru-RU" sz="2800" b="1" dirty="0">
            <a:solidFill>
              <a:schemeClr val="tx1"/>
            </a:solidFill>
            <a:latin typeface="Sitka Heading" panose="02000505000000020004" pitchFamily="2" charset="0"/>
          </a:endParaRPr>
        </a:p>
      </dgm:t>
    </dgm:pt>
    <dgm:pt modelId="{49EF2125-F502-42F4-A99D-2558C24122D1}" type="parTrans" cxnId="{0D74E4C1-D54B-4846-AAAF-37AAB2C8BF21}">
      <dgm:prSet/>
      <dgm:spPr/>
      <dgm:t>
        <a:bodyPr/>
        <a:lstStyle/>
        <a:p>
          <a:endParaRPr lang="ru-RU"/>
        </a:p>
      </dgm:t>
    </dgm:pt>
    <dgm:pt modelId="{5B4D342A-CE10-418F-8ECB-96CFFBE6257D}" type="sibTrans" cxnId="{0D74E4C1-D54B-4846-AAAF-37AAB2C8BF21}">
      <dgm:prSet/>
      <dgm:spPr/>
      <dgm:t>
        <a:bodyPr/>
        <a:lstStyle/>
        <a:p>
          <a:endParaRPr lang="ru-RU"/>
        </a:p>
      </dgm:t>
    </dgm:pt>
    <dgm:pt modelId="{C2DC4DB6-052C-4C97-ABD9-F11E6197B01E}" type="pres">
      <dgm:prSet presAssocID="{DD39C769-64FF-411C-8632-56272362E01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0D6E29-7486-4D9A-81D1-73900F06D91E}" type="pres">
      <dgm:prSet presAssocID="{549EAB08-86B4-49F5-845A-58076C2E27C4}" presName="circ1" presStyleLbl="vennNode1" presStyleIdx="0" presStyleCnt="5"/>
      <dgm:spPr/>
    </dgm:pt>
    <dgm:pt modelId="{3C8AA9C6-D673-4FEF-9C81-95B113B4FAE3}" type="pres">
      <dgm:prSet presAssocID="{549EAB08-86B4-49F5-845A-58076C2E27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B0364-5E94-4E3B-A295-8B8BA99F268F}" type="pres">
      <dgm:prSet presAssocID="{A5A31982-C9F0-43F8-AE7C-C1F9E911446D}" presName="circ2" presStyleLbl="vennNode1" presStyleIdx="1" presStyleCnt="5"/>
      <dgm:spPr/>
    </dgm:pt>
    <dgm:pt modelId="{CF14D45B-80DF-4730-BA9E-FEEF876D3231}" type="pres">
      <dgm:prSet presAssocID="{A5A31982-C9F0-43F8-AE7C-C1F9E911446D}" presName="circ2Tx" presStyleLbl="revTx" presStyleIdx="0" presStyleCnt="0" custScaleX="134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978EA-3385-4590-A843-CCF330287D66}" type="pres">
      <dgm:prSet presAssocID="{251439D6-3342-415A-9AAF-262E8A038A41}" presName="circ3" presStyleLbl="vennNode1" presStyleIdx="2" presStyleCnt="5"/>
      <dgm:spPr/>
    </dgm:pt>
    <dgm:pt modelId="{F69C389D-7722-4A2B-B1BA-760F8ED5F80F}" type="pres">
      <dgm:prSet presAssocID="{251439D6-3342-415A-9AAF-262E8A038A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0F878-4CF7-479A-9A75-3A04801B434B}" type="pres">
      <dgm:prSet presAssocID="{E38B4065-2D8E-4B49-BFBC-36653DB5CCD0}" presName="circ4" presStyleLbl="vennNode1" presStyleIdx="3" presStyleCnt="5"/>
      <dgm:spPr/>
    </dgm:pt>
    <dgm:pt modelId="{B007A049-6173-4F4A-98D6-5565CCF54FA6}" type="pres">
      <dgm:prSet presAssocID="{E38B4065-2D8E-4B49-BFBC-36653DB5CCD0}" presName="circ4Tx" presStyleLbl="revTx" presStyleIdx="0" presStyleCnt="0" custScaleX="156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51315-4DC8-442E-AD9C-DBDFF272F7B3}" type="pres">
      <dgm:prSet presAssocID="{CB7F76D8-390F-43F6-B7F7-CA339E01A1C9}" presName="circ5" presStyleLbl="vennNode1" presStyleIdx="4" presStyleCnt="5"/>
      <dgm:spPr/>
    </dgm:pt>
    <dgm:pt modelId="{5D95ED73-A81A-48BB-AE9E-EF83D5067C34}" type="pres">
      <dgm:prSet presAssocID="{CB7F76D8-390F-43F6-B7F7-CA339E01A1C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6C4B7E-0C74-4BB6-B3D3-F06C81D0BA09}" srcId="{DD39C769-64FF-411C-8632-56272362E01A}" destId="{549EAB08-86B4-49F5-845A-58076C2E27C4}" srcOrd="0" destOrd="0" parTransId="{504C43CA-E181-4180-B332-2A085C8F100A}" sibTransId="{96027E04-971E-4E74-B484-B1845256BF3A}"/>
    <dgm:cxn modelId="{1D60BFBF-2B03-4E83-8D93-CCA5A7A586EE}" srcId="{DD39C769-64FF-411C-8632-56272362E01A}" destId="{E38B4065-2D8E-4B49-BFBC-36653DB5CCD0}" srcOrd="3" destOrd="0" parTransId="{8D35B216-323F-48F7-8FBB-B5C7DEE4CFCF}" sibTransId="{9F536487-65C6-4B62-AB40-45650257A55B}"/>
    <dgm:cxn modelId="{D95936D1-2802-4AA6-95BF-80303217AC08}" type="presOf" srcId="{DD39C769-64FF-411C-8632-56272362E01A}" destId="{C2DC4DB6-052C-4C97-ABD9-F11E6197B01E}" srcOrd="0" destOrd="0" presId="urn:microsoft.com/office/officeart/2005/8/layout/venn1"/>
    <dgm:cxn modelId="{0D74E4C1-D54B-4846-AAAF-37AAB2C8BF21}" srcId="{DD39C769-64FF-411C-8632-56272362E01A}" destId="{CB7F76D8-390F-43F6-B7F7-CA339E01A1C9}" srcOrd="4" destOrd="0" parTransId="{49EF2125-F502-42F4-A99D-2558C24122D1}" sibTransId="{5B4D342A-CE10-418F-8ECB-96CFFBE6257D}"/>
    <dgm:cxn modelId="{2CEAA007-3705-481E-A47F-6560E09160B7}" type="presOf" srcId="{251439D6-3342-415A-9AAF-262E8A038A41}" destId="{F69C389D-7722-4A2B-B1BA-760F8ED5F80F}" srcOrd="0" destOrd="0" presId="urn:microsoft.com/office/officeart/2005/8/layout/venn1"/>
    <dgm:cxn modelId="{FF3D5E70-A48E-483A-BED2-AF5BA4BFF4A7}" type="presOf" srcId="{E38B4065-2D8E-4B49-BFBC-36653DB5CCD0}" destId="{B007A049-6173-4F4A-98D6-5565CCF54FA6}" srcOrd="0" destOrd="0" presId="urn:microsoft.com/office/officeart/2005/8/layout/venn1"/>
    <dgm:cxn modelId="{434D78F1-799B-4ADC-81BB-F11926970980}" srcId="{DD39C769-64FF-411C-8632-56272362E01A}" destId="{A5A31982-C9F0-43F8-AE7C-C1F9E911446D}" srcOrd="1" destOrd="0" parTransId="{32602126-3471-4F04-A963-D5A8109DE097}" sibTransId="{2896FA5A-8D46-44E7-AAB6-D56A4B2A72F7}"/>
    <dgm:cxn modelId="{9672D600-BFAC-4762-ABBD-BB5E434F4687}" type="presOf" srcId="{CB7F76D8-390F-43F6-B7F7-CA339E01A1C9}" destId="{5D95ED73-A81A-48BB-AE9E-EF83D5067C34}" srcOrd="0" destOrd="0" presId="urn:microsoft.com/office/officeart/2005/8/layout/venn1"/>
    <dgm:cxn modelId="{56BC78D2-DEBF-4D85-BA49-B828C6B4DE0A}" type="presOf" srcId="{A5A31982-C9F0-43F8-AE7C-C1F9E911446D}" destId="{CF14D45B-80DF-4730-BA9E-FEEF876D3231}" srcOrd="0" destOrd="0" presId="urn:microsoft.com/office/officeart/2005/8/layout/venn1"/>
    <dgm:cxn modelId="{D1E51C22-8C4F-4AE7-A556-133742A5F88E}" type="presOf" srcId="{549EAB08-86B4-49F5-845A-58076C2E27C4}" destId="{3C8AA9C6-D673-4FEF-9C81-95B113B4FAE3}" srcOrd="0" destOrd="0" presId="urn:microsoft.com/office/officeart/2005/8/layout/venn1"/>
    <dgm:cxn modelId="{F4BBE3EC-4B6C-446B-B9AB-886865DE91C1}" srcId="{DD39C769-64FF-411C-8632-56272362E01A}" destId="{251439D6-3342-415A-9AAF-262E8A038A41}" srcOrd="2" destOrd="0" parTransId="{E15ED610-1C7B-471B-ADC0-8B35CFF8159C}" sibTransId="{D95295AC-BE52-462F-9C1A-F33DE7EE94FF}"/>
    <dgm:cxn modelId="{71321F39-9ECE-431D-ADF4-39FFDC7A4D2F}" type="presParOf" srcId="{C2DC4DB6-052C-4C97-ABD9-F11E6197B01E}" destId="{720D6E29-7486-4D9A-81D1-73900F06D91E}" srcOrd="0" destOrd="0" presId="urn:microsoft.com/office/officeart/2005/8/layout/venn1"/>
    <dgm:cxn modelId="{9EDE1917-F7DA-4D6C-9668-7C53DCDE258B}" type="presParOf" srcId="{C2DC4DB6-052C-4C97-ABD9-F11E6197B01E}" destId="{3C8AA9C6-D673-4FEF-9C81-95B113B4FAE3}" srcOrd="1" destOrd="0" presId="urn:microsoft.com/office/officeart/2005/8/layout/venn1"/>
    <dgm:cxn modelId="{49E14D8E-1AFA-45ED-9F56-5FB7CD587D79}" type="presParOf" srcId="{C2DC4DB6-052C-4C97-ABD9-F11E6197B01E}" destId="{CDAB0364-5E94-4E3B-A295-8B8BA99F268F}" srcOrd="2" destOrd="0" presId="urn:microsoft.com/office/officeart/2005/8/layout/venn1"/>
    <dgm:cxn modelId="{134FD47D-80FD-4AA5-984F-54FAC7905DFD}" type="presParOf" srcId="{C2DC4DB6-052C-4C97-ABD9-F11E6197B01E}" destId="{CF14D45B-80DF-4730-BA9E-FEEF876D3231}" srcOrd="3" destOrd="0" presId="urn:microsoft.com/office/officeart/2005/8/layout/venn1"/>
    <dgm:cxn modelId="{67E26241-2CB8-46E3-8A15-8363BFB0B84F}" type="presParOf" srcId="{C2DC4DB6-052C-4C97-ABD9-F11E6197B01E}" destId="{E56978EA-3385-4590-A843-CCF330287D66}" srcOrd="4" destOrd="0" presId="urn:microsoft.com/office/officeart/2005/8/layout/venn1"/>
    <dgm:cxn modelId="{F5A654C4-F2F9-4696-B07E-25ADFC687468}" type="presParOf" srcId="{C2DC4DB6-052C-4C97-ABD9-F11E6197B01E}" destId="{F69C389D-7722-4A2B-B1BA-760F8ED5F80F}" srcOrd="5" destOrd="0" presId="urn:microsoft.com/office/officeart/2005/8/layout/venn1"/>
    <dgm:cxn modelId="{9C847136-49B3-4692-95AC-F1A953108879}" type="presParOf" srcId="{C2DC4DB6-052C-4C97-ABD9-F11E6197B01E}" destId="{80B0F878-4CF7-479A-9A75-3A04801B434B}" srcOrd="6" destOrd="0" presId="urn:microsoft.com/office/officeart/2005/8/layout/venn1"/>
    <dgm:cxn modelId="{FDB9B4D0-46D8-4833-ABCD-4AE803F7F3D8}" type="presParOf" srcId="{C2DC4DB6-052C-4C97-ABD9-F11E6197B01E}" destId="{B007A049-6173-4F4A-98D6-5565CCF54FA6}" srcOrd="7" destOrd="0" presId="urn:microsoft.com/office/officeart/2005/8/layout/venn1"/>
    <dgm:cxn modelId="{F0580470-BAFC-4CBB-AF74-18683E3707EE}" type="presParOf" srcId="{C2DC4DB6-052C-4C97-ABD9-F11E6197B01E}" destId="{4E451315-4DC8-442E-AD9C-DBDFF272F7B3}" srcOrd="8" destOrd="0" presId="urn:microsoft.com/office/officeart/2005/8/layout/venn1"/>
    <dgm:cxn modelId="{3B5B030F-5B61-435D-89E2-4F49913B8AEA}" type="presParOf" srcId="{C2DC4DB6-052C-4C97-ABD9-F11E6197B01E}" destId="{5D95ED73-A81A-48BB-AE9E-EF83D5067C34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39D37AB-764B-4ACF-973B-7F810CBDA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F04718-CFF8-40A2-B8EB-59CA1ACB85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A4B5-D140-490E-8D03-B70012B5A6D1}" type="datetime1">
              <a:rPr lang="ru-RU" smtClean="0"/>
              <a:t>10.03.2021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35F6F49-20F3-4FD8-A6CE-7361ADD22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1807D0-F2A4-4B69-A7EC-D9A4D94890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52F2-E172-4BD4-A43A-2E23B07ED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9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7F2-571E-4189-A38B-DB1E62DD2F92}" type="datetime1">
              <a:rPr lang="ru-RU" smtClean="0"/>
              <a:pPr/>
              <a:t>10.03.2021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1EC3-BEA3-430C-8283-68025705DD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573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61EC3-BEA3-430C-8283-68025705DD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4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3B663CB3-031B-4322-9B39-0C663A84FF6B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AA3E3FE9-B737-4871-8DC6-C686E2D2E7D3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65221D3A-2595-4E89-BD59-A51E0B4C4808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 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992D43AE-1D8D-4026-BBC4-3D1AFE2A3809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адпись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«</a:t>
            </a:r>
          </a:p>
        </p:txBody>
      </p:sp>
      <p:sp>
        <p:nvSpPr>
          <p:cNvPr id="13" name="Надпись 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6B1B95D7-8B2C-4D7A-8452-E64C17750E10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Текст 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72C4234C-A75C-425C-984C-313B4C2F5ED2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rtlCol="0"/>
          <a:lstStyle/>
          <a:p>
            <a:pPr rtl="0"/>
            <a:fld id="{D57F1E4F-1CFF-5643-939E-02111984F565}" type="slidenum">
              <a:rPr lang="ru-RU" noProof="0" smtClean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9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Текст 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24" name="Текст 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cxnSp>
        <p:nvCxnSpPr>
          <p:cNvPr id="17" name="Прямая соединительная линия 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 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4772FF69-75E4-47A6-B407-F71C4142FD3D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F28909E9-A188-451B-89E1-4745E905AF5A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C42E9C98-CDFE-4F0E-AC53-E63DA2D354D3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EDE7FBDD-B546-4F89-A271-215CA65CF96F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135C673F-0519-45DD-83E6-D26ADD1EEE5C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06B3D844-B2A7-4A3C-832D-69289F9A2292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93D79C44-F1CF-441E-99FD-712B496103FA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C9D308E7-F0A1-43DF-B765-09E3BE2C9938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 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7A0A5B94-615E-4ECF-9834-CCA5B2882595}" type="datetime1">
              <a:rPr lang="ru-RU" noProof="0" smtClean="0"/>
              <a:t>10.03.2021</a:t>
            </a:fld>
            <a:endParaRPr lang="ru-RU" noProof="0" dirty="0"/>
          </a:p>
        </p:txBody>
      </p:sp>
      <p:sp>
        <p:nvSpPr>
          <p:cNvPr id="5" name="Нижний колонтитул 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77DE9A6A-5FF4-4BC8-BE9D-D0B28E07ED08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5" name="Нижний колонтитул 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rtlCol="0"/>
          <a:lstStyle/>
          <a:p>
            <a:pPr rtl="0"/>
            <a:fld id="{F7C82C95-57CB-4637-908D-E009952AF30F}" type="datetime1">
              <a:rPr lang="ru-RU" noProof="0" smtClean="0"/>
              <a:t>10.03.2021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rtlCol="0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 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437812" y="0"/>
            <a:ext cx="596059" cy="1339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08" y="147759"/>
            <a:ext cx="3212592" cy="99364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язи цепочки">
            <a:extLst>
              <a:ext uri="{FF2B5EF4-FFF2-40B4-BE49-F238E27FC236}">
                <a16:creationId xmlns:a16="http://schemas.microsoft.com/office/drawing/2014/main" xmlns="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409" y="1447801"/>
            <a:ext cx="9242574" cy="257348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b="1" dirty="0" smtClean="0">
                <a:solidFill>
                  <a:schemeClr val="tx1"/>
                </a:solidFill>
                <a:latin typeface="Sitka Heading" panose="02000505000000020004" pitchFamily="2" charset="0"/>
              </a:rPr>
              <a:t>Адаптация персонала в организации</a:t>
            </a:r>
            <a:endParaRPr lang="ru-RU" b="1" dirty="0">
              <a:solidFill>
                <a:schemeClr val="tx1"/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409" y="4299399"/>
            <a:ext cx="11107882" cy="861420"/>
          </a:xfrm>
        </p:spPr>
        <p:txBody>
          <a:bodyPr rtlCol="0">
            <a:noAutofit/>
          </a:bodyPr>
          <a:lstStyle/>
          <a:p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вебинара: </a:t>
            </a:r>
          </a:p>
          <a:p>
            <a:r>
              <a:rPr lang="ru-RU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Полешенко, директор по персоналу ГК «Аурика» 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08" y="452718"/>
            <a:ext cx="5185066" cy="67989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808" y="2712027"/>
            <a:ext cx="109935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это процесс индивидуального обучения персонала, осуществляемый силами более опытных и компетентных сотрудников на рабочем месте.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занимать длительное время, т.к. обучение происходит во время рабочего процесса и на конкретных рабочих примерах. </a:t>
            </a:r>
          </a:p>
          <a:p>
            <a:pPr indent="45720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не заменяет стандартные методы обучения персонала, такие как: семинары, тренинги, лекции и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30263" y="1722454"/>
            <a:ext cx="10410127" cy="86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Ничто так не побуждает стать лучше</a:t>
            </a:r>
            <a:r>
              <a:rPr lang="ru-RU" sz="1600" b="1" cap="all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доброе слово умного наставника.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(с) Р.Я. Малиновский</a:t>
            </a:r>
          </a:p>
        </p:txBody>
      </p:sp>
    </p:spTree>
    <p:extLst>
      <p:ext uri="{BB962C8B-B14F-4D97-AF65-F5344CB8AC3E}">
        <p14:creationId xmlns:p14="http://schemas.microsoft.com/office/powerpoint/2010/main" val="33138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6078682" cy="67989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НАСТАВНИКА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47143465"/>
              </p:ext>
            </p:extLst>
          </p:nvPr>
        </p:nvGraphicFramePr>
        <p:xfrm>
          <a:off x="841664" y="1132609"/>
          <a:ext cx="9518072" cy="551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2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7335982" cy="679891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92838686"/>
              </p:ext>
            </p:extLst>
          </p:nvPr>
        </p:nvGraphicFramePr>
        <p:xfrm>
          <a:off x="342900" y="904009"/>
          <a:ext cx="9362209" cy="562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7335982" cy="67989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АДАПТАЦИИ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393522"/>
              </p:ext>
            </p:extLst>
          </p:nvPr>
        </p:nvGraphicFramePr>
        <p:xfrm>
          <a:off x="342900" y="1399959"/>
          <a:ext cx="11536398" cy="503726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65557"/>
                <a:gridCol w="3526439"/>
                <a:gridCol w="116840"/>
                <a:gridCol w="3627562"/>
              </a:tblGrid>
              <a:tr h="29267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 - За один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 до начала работы нового сотрудника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Линейный персонал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4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1.Подготовка раб. места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1.Подготовка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места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1.Подготовка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места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4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2.Направление на мед. осмотр (СП)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2.Подготовка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адаптации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2.Подготовка программы адаптации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422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этап - В первый рабочий день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1.Знакомство с коллективом (СП)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1.Знакомство с коллективом (СП)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1.Знакомство с коллективом (СП)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2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2.Знакомство с ЛНА (СП, 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2.Знакомство с ЛНА (СП, 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2.Знакомство с ЛНА (СП, 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2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 - В первые две недели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1.Регулярное взаимодействие по решению производственных вопросов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1.Проведение плановых встреч с руководителем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1.Проведение плановых встреч с руководителем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2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этап - Введение в должность (2-3 месяца)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6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выполнения задач, обратная связь, корректировка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выполнения задач, обратная связь, корректировка(Н,Р)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выполнения задач, обратная связь, корректировка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27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этап - За пять рабочих   дней до окончания официального периода адаптации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выполнения задач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выполнения задач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1.Контроль выполнения задач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2.Норма выработки (Н,Р)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2.Отчет (Н/Р, СП)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2.Отчет (Н/Р, СП)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2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3.Принятие решения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3.Принятие решения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3.Принятие решения (Р)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1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7335982" cy="67989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АДАПТАЦИИ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9159" y="1163782"/>
            <a:ext cx="11677649" cy="54967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                                                                                                                  УТВЕРЖДАЮ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«Аурика»                                                                                                                                                                                Генеральный директор ООО «Аурика»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(ООО «Аурика»)                                                                                                                                                                    __________ /_________________/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«___»______________20___г.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 на период  испытательного срока (фрагмент)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Людмила Ивановна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персонала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Рекрутер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«10» апреля 2019г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«09» июля 2019г.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 подразделения_____________  «___»_________20___г.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планом прохождения испытания ознакомлен___________/____________/  «___»_______________20___г  Результат  испытания___________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73371"/>
              </p:ext>
            </p:extLst>
          </p:nvPr>
        </p:nvGraphicFramePr>
        <p:xfrm>
          <a:off x="199158" y="3054926"/>
          <a:ext cx="11677650" cy="289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42"/>
                <a:gridCol w="4485474"/>
                <a:gridCol w="1026869"/>
                <a:gridCol w="3020173"/>
                <a:gridCol w="2724492"/>
              </a:tblGrid>
              <a:tr h="56111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Срок исполнения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Ответственное должностное лицо за проведение мероприятия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Отметка о фактическом исполнении (выполнено полностью/выполнено частично/не выполнено)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88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Посетить 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Wellom</a:t>
                      </a:r>
                      <a:r>
                        <a:rPr lang="en-US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тренинг, изучить структуру компании, миссию, принципы и ценности компании, стратегические цели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10.04.2019г.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Сидорова М.И., специалист по адаптации,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Иванова Л.И., рекрутер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8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Изучить инструкцию «О порядке организации набора новых сотрудников в ООО «Аурика»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10.04.2019г.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Петрова С.М.,  наставник,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Иванова Л.И., рекрутер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8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Составить профиль должности специалиста по слухопротезированию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11.04.2019г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Иванова Л.И., рекрутер</a:t>
                      </a:r>
                    </a:p>
                    <a:p>
                      <a:pPr marL="0" algn="ctr" defTabSz="457200" rtl="0" eaLnBrk="1" latinLnBrk="0" hangingPunct="1"/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84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Составить объявление о вакансии, определить источники поиска кандидатов, подготовить  текст телефонного скрининга и бланк интервью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12.04.2019г.</a:t>
                      </a:r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200" b="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Иванова Л.И., рекрутер</a:t>
                      </a:r>
                    </a:p>
                    <a:p>
                      <a:pPr marL="0" algn="ctr" defTabSz="457200" rtl="0" eaLnBrk="1" latinLnBrk="0" hangingPunct="1"/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00" b="0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8499764" cy="136569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ПРОЦЕССА АДАПТАЦИИ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948934"/>
              </p:ext>
            </p:extLst>
          </p:nvPr>
        </p:nvGraphicFramePr>
        <p:xfrm>
          <a:off x="342901" y="2030556"/>
          <a:ext cx="11315698" cy="39494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9126"/>
                <a:gridCol w="2524948"/>
                <a:gridCol w="3409139"/>
                <a:gridCol w="27324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качества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расчета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871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от старта подбора до выхода на точку безубыточности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достижения равенства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 компании от сотрудника и расходов на него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= Доходы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расходы входят затраты на подбор, з/п сотрудника, з/п менеджера по обучению, з/п наставника и т.д.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755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добровольной текучести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испытательном сроке (% уволившихся по причине плохой адаптации)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сотрудников, не прошедших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испытательный срок за отчетный период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уволенных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  в период испытательного срока / Среднее кол-во сотрудников на испытательном сроке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Смотрим динамику и выясняем фактические причины увольнения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увольнений в первые 6 месяцев / 1 год работы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 уволившихся по причине плохой адаптации)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ожиданий со стороны сотрудника и со стороны компании (неверные ожидания с обеих сторон)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уволенных сотрудников со стажем работы до 6 мес. / 1 года (за отчетный период) / Среднее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кол-во сотрудников со стажем работы до 6 мес. / 1 год (за отчетный период)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 свидетельствуют об ошибках подбора и адаптации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1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8499764" cy="136569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ПРОЦЕССА АДАПТАЦИИ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387180"/>
              </p:ext>
            </p:extLst>
          </p:nvPr>
        </p:nvGraphicFramePr>
        <p:xfrm>
          <a:off x="342901" y="2030556"/>
          <a:ext cx="11315698" cy="321286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5835"/>
                <a:gridCol w="2026228"/>
                <a:gridCol w="2930236"/>
                <a:gridCol w="4343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качества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 расчета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8717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сотрудника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процессом адаптации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(анкетирование)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оценкой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удовлетворенных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 качеством адаптации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Опрос (лично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по телефону)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производить как во время испытательного срока, так и сразу после его окончания;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Средневзвешенный показатель нужно сравнить с прошлыми аналогичными периодами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75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адаптации 1 сотрудника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стоимость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адаптации: трудозатраты + стоимость обучения и т.д.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Считать по уровням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должностей. Оптимальное соотношение затрат на адаптацию к затратам на подбор составляет 1:3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20" y="203336"/>
            <a:ext cx="9404723" cy="117865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УДОВЛЕТВОРЕННОСТИ СОТРУДНИКА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2175164"/>
            <a:ext cx="4396338" cy="8174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Интервью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(анкетирование)  с сотрудником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3304308"/>
            <a:ext cx="4396339" cy="295202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период испытательного срока, так и  через 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2,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работы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1140" y="2175164"/>
            <a:ext cx="4396339" cy="8174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пульс-опросов сотрудников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54495" y="3304308"/>
            <a:ext cx="4396339" cy="295203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стажем работы менее 1 года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60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8499764" cy="1365691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Скрипт звонка сотруднику, который проходит испытательный срок (фрагмент)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809" y="1579418"/>
            <a:ext cx="11326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день! Я  специалист по адаптации. Меня зовут Анжела. В рамках программы адаптации хотела бы задать вам несколько вопросов, которые помогут выяснить, насколько вам комфортно в нашей компании, и при необходимости помочь справиться с возможными трудностями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43130"/>
              </p:ext>
            </p:extLst>
          </p:nvPr>
        </p:nvGraphicFramePr>
        <p:xfrm>
          <a:off x="446809" y="2826328"/>
          <a:ext cx="11326091" cy="299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883"/>
                <a:gridCol w="3017178"/>
                <a:gridCol w="3050030"/>
              </a:tblGrid>
              <a:tr h="641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Варианты ответов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Понимаете ли вы, каких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ожидает от вас руководитель?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выполнить план продаж  (200 000 руб./мес.)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Поставил ли вас руководитель задачи на испытательный срок?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ДА, руководитель поставил задачи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Предоставляет ли руководитель обратную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связь? Как часто?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договорились, что обратную связь я получу по окончании испытательного срока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4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8499764" cy="773409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сотрудника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987136"/>
            <a:ext cx="11326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Уважаемый сотрудник!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анкета необходима для того, чтобы улучшить в нашей компании качество процесса адаптации новых сотрудников. На период испытательного срока вам был назначен наставник. Ответьте на вопросы, как строилось ваше взаимодействие с наставником.</a:t>
            </a:r>
          </a:p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оцениваются в баллах:</a:t>
            </a:r>
          </a:p>
          <a:p>
            <a:pPr indent="4572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/ Результаты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ожиданиям</a:t>
            </a:r>
          </a:p>
          <a:p>
            <a:pPr indent="4572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Удовлетворительно / Результат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ожиданий</a:t>
            </a:r>
          </a:p>
          <a:p>
            <a:pPr indent="4572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/ Результат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ожиданиям</a:t>
            </a:r>
          </a:p>
          <a:p>
            <a:pPr indent="4572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Супер!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 / Результат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ожидания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39953"/>
              </p:ext>
            </p:extLst>
          </p:nvPr>
        </p:nvGraphicFramePr>
        <p:xfrm>
          <a:off x="742516" y="3976602"/>
          <a:ext cx="10526857" cy="250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2684"/>
                <a:gridCol w="1174173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наставник…..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295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Показывает и объясняет, как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можно применить полученные знания на практике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95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каждой задаче дает развивающую обратную связь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2959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Интересовался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сложностями в  Ваш первый рабочий день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7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……………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809" y="394855"/>
            <a:ext cx="6203373" cy="2088572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</a:rPr>
              <a:t>Юлия </a:t>
            </a:r>
            <a:r>
              <a:rPr lang="ru-RU" sz="6600" dirty="0">
                <a:solidFill>
                  <a:schemeClr val="tx1"/>
                </a:solidFill>
              </a:rPr>
              <a:t>Полешенко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809" y="2732808"/>
            <a:ext cx="789709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Соучредитель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сооснователь КА «АСПО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HRD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ровела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2 000 экспертных интервью, более 1 000 учебных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бизнесу оптимизировать затраты на персонал за счет снижения текучести, построения с нуля системы подбора и адаптации персонала, построения учебного центра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4465" r="7050"/>
          <a:stretch/>
        </p:blipFill>
        <p:spPr>
          <a:xfrm>
            <a:off x="8198428" y="1600201"/>
            <a:ext cx="3647209" cy="4001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368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7"/>
            <a:ext cx="8499764" cy="1552728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еженедельного  пульс-опроса  для сотрудников,  работающих в компании до 1 года (фрагмент)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340301"/>
              </p:ext>
            </p:extLst>
          </p:nvPr>
        </p:nvGraphicFramePr>
        <p:xfrm>
          <a:off x="342900" y="2358737"/>
          <a:ext cx="11214389" cy="263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58"/>
                <a:gridCol w="5882222"/>
                <a:gridCol w="2847109"/>
              </a:tblGrid>
              <a:tr h="529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1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сотрудника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1.Предложите, что можно улучшить, оптимизировать на Вашем участке работы?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2.Есть ли у Вас идеи,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надо изменить в любом направлении работы компании?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2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сотрудника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1.Что Вам удалось сделать на своем участке работы за текущую неделю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1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213728"/>
            <a:ext cx="8115300" cy="61754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ТРУДОЗАТРАТ НА АДАПТАЦИЮ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676838"/>
              </p:ext>
            </p:extLst>
          </p:nvPr>
        </p:nvGraphicFramePr>
        <p:xfrm>
          <a:off x="488373" y="1217583"/>
          <a:ext cx="10968470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25"/>
                <a:gridCol w="3144982"/>
                <a:gridCol w="1787236"/>
                <a:gridCol w="3179618"/>
                <a:gridCol w="2389909"/>
              </a:tblGrid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этапа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времени, час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и стоимость их рабочего часа, 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затраты на  каждый этап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программы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адаптации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– 200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800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 – 400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- 200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организационной адаптации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– 200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 сотрудника и менеджера по персоналу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встречи по 0,5 часа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– 200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52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 сотрудника и наставника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встречи по 0,5 часа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– 200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отчетов по результатам встреч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- 200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итогов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– 200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800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 – 400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- 200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листа адаптации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по персоналу – 200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800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Наставник – 400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 - 200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1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02" y="130600"/>
            <a:ext cx="6004071" cy="63832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они уходят?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4987"/>
              </p:ext>
            </p:extLst>
          </p:nvPr>
        </p:nvGraphicFramePr>
        <p:xfrm>
          <a:off x="665018" y="1236518"/>
          <a:ext cx="10266218" cy="541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73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899" y="213727"/>
            <a:ext cx="8520545" cy="1490381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 по снижению финансовых издержек компании за счет процесса адаптации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(фрагмент)</a:t>
            </a: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11068"/>
              </p:ext>
            </p:extLst>
          </p:nvPr>
        </p:nvGraphicFramePr>
        <p:xfrm>
          <a:off x="152400" y="2085975"/>
          <a:ext cx="11830053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45"/>
                <a:gridCol w="3418610"/>
                <a:gridCol w="1059872"/>
                <a:gridCol w="2701637"/>
                <a:gridCol w="4168489"/>
              </a:tblGrid>
              <a:tr h="4390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Ответственного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тренинг по оценке затрат на подбор и адаптацию новых сотрудников  с руководителями подразделений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И.И., тренинг-менеджер;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-Петров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М.С., руководитель отдела продаж,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-Миронова Н.Р., руководитель отдела ВЭД;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сформировать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 руководителей четкое понимание, что увольнение  сотрудников в период адаптации и в течение 1-го года работы по причине невнимательного отношения руководителей к этому процессу является  финансовыми издержками компании. Их необходимо снижать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систему материальной мотивации для руководителей подразделений с учетом коэффициента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добровольной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текучести сотрудников по причине плохой адаптации и невнимания со стороны рук-ля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25.04.2019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Терехова М.И.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сократить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издержки компании в связи с плохой адаптацией, замотивировать руководителей.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8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02" y="130600"/>
            <a:ext cx="8175771" cy="63832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причин увольнения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765219"/>
              </p:ext>
            </p:extLst>
          </p:nvPr>
        </p:nvGraphicFramePr>
        <p:xfrm>
          <a:off x="665018" y="1236518"/>
          <a:ext cx="10266218" cy="5413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6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 14" descr="абстрактный дизайн">
            <a:extLst>
              <a:ext uri="{FF2B5EF4-FFF2-40B4-BE49-F238E27FC236}">
                <a16:creationId xmlns:a16="http://schemas.microsoft.com/office/drawing/2014/main" xmlns="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74" y="228599"/>
            <a:ext cx="8825658" cy="332958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xmlns="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673" y="3805113"/>
            <a:ext cx="7469499" cy="2470996"/>
          </a:xfrm>
        </p:spPr>
        <p:txBody>
          <a:bodyPr rtlCol="0">
            <a:noAutofit/>
          </a:bodyPr>
          <a:lstStyle/>
          <a:p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Полешенко, </a:t>
            </a:r>
            <a:b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по персоналу ГК «Аурика»</a:t>
            </a:r>
            <a:br>
              <a:rPr lang="ru-RU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905-111-75-73, (4872) 71-82-82</a:t>
            </a: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hr@akademia-sluha.ru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Skype: hr.akademia-sluha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www.aurica.ru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04909" y="5106558"/>
            <a:ext cx="37615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«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Aurica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8-800-777-30-71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(4872)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71-82-82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300026, 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Тула, а/я 1846</a:t>
            </a:r>
          </a:p>
          <a:p>
            <a:pPr algn="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www.aurica.ru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500" y="546237"/>
            <a:ext cx="9404723" cy="1531946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вебинаре будут 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рассматриваться следующие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749" y="2078183"/>
            <a:ext cx="8944223" cy="37718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адаптации, цель и задачи адаптации. Ожидаемые результаты (выгоды)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этапы адаптации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по итогам адаптации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процесса адаптации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75000"/>
              </a:schemeClr>
            </a:gs>
            <a:gs pos="100000">
              <a:schemeClr val="bg2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74" y="1552479"/>
            <a:ext cx="10458447" cy="257271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Адаптация</a:t>
            </a:r>
            <a:r>
              <a:rPr lang="ru-RU" sz="2800" dirty="0">
                <a:solidFill>
                  <a:schemeClr val="tx1"/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– приспособление потребностей и ценностей работника к требованиям, предъявляемым к нему Компанией, в соответствии с ее стратегическими целями, а также процесс приспособления сотрудника к социальной среде компании</a:t>
            </a:r>
            <a:r>
              <a:rPr lang="ru-RU" sz="2800" dirty="0" smtClean="0">
                <a:solidFill>
                  <a:schemeClr val="tx1"/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Sitka Heading" panose="02000505000000020004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0035" y="5099499"/>
            <a:ext cx="10410127" cy="8604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зависит от скорости адаптации к новым обстоятельствам. </a:t>
            </a:r>
          </a:p>
          <a:p>
            <a:pPr algn="r">
              <a:spcBef>
                <a:spcPts val="0"/>
              </a:spcBef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(с) Джеффри Евгинидис </a:t>
            </a:r>
          </a:p>
          <a:p>
            <a:pPr>
              <a:spcBef>
                <a:spcPts val="0"/>
              </a:spcBef>
            </a:pPr>
            <a:endParaRPr lang="ru-RU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162987"/>
            <a:ext cx="6378144" cy="781557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941401"/>
            <a:ext cx="7936780" cy="86560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является полное введение сотрудника в должность,  его социализация, а также снижение издержек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2" y="1716673"/>
            <a:ext cx="627423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решает адаптация: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00892" y="2416401"/>
            <a:ext cx="10300855" cy="127808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вхождения нового сотрудника в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работы в минимальные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lnSpc>
                <a:spcPct val="110000"/>
              </a:lnSpc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возможных ошибок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освоением функциональных обязанностей.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9630" y="3773406"/>
            <a:ext cx="10300855" cy="10895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Сокращение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текучести кадров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0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кол-ва сотрудников, не прошедших испытательный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срок;</a:t>
            </a:r>
          </a:p>
          <a:p>
            <a:pPr marL="285750" lvl="0" indent="-285750" algn="just">
              <a:lnSpc>
                <a:spcPct val="110000"/>
              </a:lnSpc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сотрудников, покинувших компанию в течение первого года работы.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086985" y="4941870"/>
            <a:ext cx="9301452" cy="77979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руководителя и сотрудников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по программе работа помогает экономить время  каждого из них.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97928" y="5800589"/>
            <a:ext cx="7767348" cy="44531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позитивного отношения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работе, удовлетворенности работой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0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324127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Выгоды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544" y="1905000"/>
            <a:ext cx="5134951" cy="5762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3200" b="1" dirty="0" smtClean="0">
                <a:solidFill>
                  <a:srgbClr val="BDD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</a:t>
            </a:r>
            <a:endParaRPr lang="ru-RU" sz="3200" b="1" dirty="0">
              <a:solidFill>
                <a:srgbClr val="BDDC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544" y="2514600"/>
            <a:ext cx="5134951" cy="3741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информации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 беспокойства, тревожности;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работой;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корпоративной культуры и правил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обратной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связи;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22818" y="1905000"/>
            <a:ext cx="5694218" cy="5762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3200" b="1" dirty="0">
                <a:solidFill>
                  <a:srgbClr val="BDDC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22818" y="2514600"/>
            <a:ext cx="5829300" cy="3741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издержек;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текучести и, как следствие, формирование благоприятного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брэнда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сотрудника и его потенциала по итогам работы в первые месяцы;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управленческих компетенций наставников и руководителей;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лояльности сотрудника к компании;</a:t>
            </a:r>
          </a:p>
          <a:p>
            <a:pPr>
              <a:lnSpc>
                <a:spcPct val="120000"/>
              </a:lnSpc>
              <a:spcBef>
                <a:spcPts val="0"/>
              </a:spcBef>
              <a:buSzPct val="116000"/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резерва руководителей (наставники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65" y="307244"/>
            <a:ext cx="5962507" cy="856537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АДАПТАЦИИ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135583" y="1220932"/>
            <a:ext cx="3927763" cy="16417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перемещения сотрудника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255326" y="4177147"/>
            <a:ext cx="5507183" cy="216477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</a:t>
            </a: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должности:  повышение, понижение, "горизонтальное" перемещение</a:t>
            </a: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производственных процессов</a:t>
            </a:r>
          </a:p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изменении корпоративной культуры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69465" y="3803076"/>
            <a:ext cx="4944199" cy="190153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</a:p>
          <a:p>
            <a:pPr lvl="0"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устройстве на работу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990109" y="3010770"/>
            <a:ext cx="1423555" cy="70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31972" y="3010770"/>
            <a:ext cx="2254828" cy="103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9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65" y="307244"/>
            <a:ext cx="5962507" cy="856537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АДАПТАЦИИ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91047" y="1621846"/>
            <a:ext cx="3927763" cy="16417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02483" y="2007177"/>
            <a:ext cx="3927763" cy="16417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Социально-психологическая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86836" y="4023013"/>
            <a:ext cx="3927763" cy="16417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Психофизиологическая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431972" y="4346863"/>
            <a:ext cx="3927763" cy="164176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</a:t>
            </a:r>
          </a:p>
        </p:txBody>
      </p:sp>
    </p:spTree>
    <p:extLst>
      <p:ext uri="{BB962C8B-B14F-4D97-AF65-F5344CB8AC3E}">
        <p14:creationId xmlns:p14="http://schemas.microsoft.com/office/powerpoint/2010/main" val="1769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464" y="307244"/>
            <a:ext cx="6793781" cy="128256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АДАПТАЦИИ: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44847643"/>
              </p:ext>
            </p:extLst>
          </p:nvPr>
        </p:nvGraphicFramePr>
        <p:xfrm>
          <a:off x="469463" y="1589810"/>
          <a:ext cx="10929363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207911593"/>
              </p:ext>
            </p:extLst>
          </p:nvPr>
        </p:nvGraphicFramePr>
        <p:xfrm>
          <a:off x="469463" y="3997037"/>
          <a:ext cx="10929363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41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8">
      <a:dk1>
        <a:sysClr val="windowText" lastClr="000000"/>
      </a:dk1>
      <a:lt1>
        <a:sysClr val="window" lastClr="FFFFFF"/>
      </a:lt1>
      <a:dk2>
        <a:srgbClr val="2AB0D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6ECCE2"/>
      </a:accent4>
      <a:accent5>
        <a:srgbClr val="CFEEF5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CC4F44-154A-4E67-B129-1B5389E9F99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5FFD32-E0A8-4E83-80B3-20612105D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953E32-00D6-4FFB-AD6B-B2091BB32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«Цифровой ион»</Template>
  <TotalTime>0</TotalTime>
  <Words>1791</Words>
  <Application>Microsoft Office PowerPoint</Application>
  <PresentationFormat>Широкоэкранный</PresentationFormat>
  <Paragraphs>344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Sitka Heading</vt:lpstr>
      <vt:lpstr>Times New Roman</vt:lpstr>
      <vt:lpstr>Wingdings</vt:lpstr>
      <vt:lpstr>Wingdings 3</vt:lpstr>
      <vt:lpstr>Ион</vt:lpstr>
      <vt:lpstr>Адаптация персонала в организации</vt:lpstr>
      <vt:lpstr>Юлия Полешенко </vt:lpstr>
      <vt:lpstr>На вебинаре будут  рассматриваться следующие вопросы:</vt:lpstr>
      <vt:lpstr>Адаптация – приспособление потребностей и ценностей работника к требованиям, предъявляемым к нему Компанией, в соответствии с ее стратегическими целями, а также процесс приспособления сотрудника к социальной среде компании.</vt:lpstr>
      <vt:lpstr>ЦЕЛЬ АДАПТАЦИИ</vt:lpstr>
      <vt:lpstr>Выгоды</vt:lpstr>
      <vt:lpstr>ВИДЫ АДАПТАЦИИ</vt:lpstr>
      <vt:lpstr>ВИДЫ АДАПТАЦИИ</vt:lpstr>
      <vt:lpstr>УЧАСТНИКИ ПРОЦЕССА  АДАПТАЦИИ:</vt:lpstr>
      <vt:lpstr>НАСТАВНИЧЕСТВО</vt:lpstr>
      <vt:lpstr>ВЫБОР НАСТАВНИКА</vt:lpstr>
      <vt:lpstr>ИНСТРУМЕНТЫ АДАПТАЦИИ</vt:lpstr>
      <vt:lpstr>МАТРИЦА АДАПТАЦИИ</vt:lpstr>
      <vt:lpstr>ПРОГРАММА АДАПТАЦИИ </vt:lpstr>
      <vt:lpstr>КАЧЕСТВО ПРОЦЕССА АДАПТАЦИИ</vt:lpstr>
      <vt:lpstr>КАЧЕСТВО ПРОЦЕССА АДАПТАЦИИ</vt:lpstr>
      <vt:lpstr>ОЦЕНКА УДОВЛЕТВОРЕННОСТИ СОТРУДНИКА</vt:lpstr>
      <vt:lpstr>Скрипт звонка сотруднику, который проходит испытательный срок (фрагмент) </vt:lpstr>
      <vt:lpstr>Анкета для сотрудника (фрагмент)</vt:lpstr>
      <vt:lpstr>Анкета для еженедельного  пульс-опроса  для сотрудников,  работающих в компании до 1 года (фрагмент)</vt:lpstr>
      <vt:lpstr>РАСЧЕТ ТРУДОЗАТРАТ НА АДАПТАЦИЮ</vt:lpstr>
      <vt:lpstr>Почему они уходят?</vt:lpstr>
      <vt:lpstr>Комплекс мероприятий по снижению финансовых издержек компании за счет процесса адаптации (фрагмент)</vt:lpstr>
      <vt:lpstr>Анализ причин увольнения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2021-03-10T06:57:14Z</dcterms:created>
  <dcterms:modified xsi:type="dcterms:W3CDTF">2021-03-10T10:40:13Z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