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58" r:id="rId4"/>
    <p:sldId id="260" r:id="rId5"/>
    <p:sldId id="267" r:id="rId6"/>
    <p:sldId id="259" r:id="rId7"/>
    <p:sldId id="271" r:id="rId8"/>
    <p:sldId id="268" r:id="rId9"/>
    <p:sldId id="269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en-US" dirty="0">
                <a:latin typeface="Arial" panose="020B0604020202020204" pitchFamily="34" charset="0"/>
                <a:cs typeface="Arial" panose="020B0604020202020204" pitchFamily="34" charset="0"/>
              </a:rPr>
              <a:t>Название проекта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Фамилия Имя заявителя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(наименование компании)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\\10.1.1.11\Projects\DeltaCenter\StartUp Huddle\StartUp Huddle Logo.ppt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4208" y="5413832"/>
            <a:ext cx="2638974" cy="104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Потребности проекта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>
              <a:buClrTx/>
              <a:buSzTx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Чего не хватает для запуска / масштабирования проекта?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buClrTx/>
              <a:buSzTx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Ключевые требуемые ресурсы (финансовые и нефинансовые (маркетинг, менторская поддержка, кадровое обеспечение, продвижение на рынки и др.)) и что готовы предложить за это (доля в проекте, кредитное финансирование (размер ставки привлекаемого кредита), иные варианты вознаграждения инвестора)?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latin typeface="Arial" panose="020B0604020202020204" pitchFamily="34" charset="0"/>
                <a:cs typeface="Arial" panose="020B0604020202020204" pitchFamily="34" charset="0"/>
              </a:rPr>
              <a:t>Команда проекта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Поименное перечисление всех членов команды с указанием  ключевых достижений;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Партнеры проекта. На кого полагается команда и почему?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Какие у команды реализованы проекты, их результаты.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38200" y="1400176"/>
            <a:ext cx="10515600" cy="5162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2-4 запроса к экспертам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indent="0" algn="ctr">
              <a:buNone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Контакты: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Имя Фамилия заявителя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Электронный адрес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Телефон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Сайт</a:t>
            </a:r>
            <a:endParaRPr lang="ru-RU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A5C3E-004F-4F94-A1C4-4A07E8B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Краткий обзор компании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FA59B9-6680-4A09-A935-8F1DF8825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Чем занимается Ваша компания?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Какой бизнес вы строите на горизонте 3 лет?</a:t>
            </a:r>
          </a:p>
        </p:txBody>
      </p:sp>
    </p:spTree>
    <p:extLst>
      <p:ext uri="{BB962C8B-B14F-4D97-AF65-F5344CB8AC3E}">
        <p14:creationId xmlns:p14="http://schemas.microsoft.com/office/powerpoint/2010/main" val="259726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atin typeface="Arial" panose="020B0604020202020204" pitchFamily="34" charset="0"/>
                <a:cs typeface="Arial" panose="020B0604020202020204" pitchFamily="34" charset="0"/>
              </a:rPr>
              <a:t>Формулировка проблемы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4965" cy="4526280"/>
          </a:xfrm>
        </p:spPr>
        <p:txBody>
          <a:bodyPr/>
          <a:lstStyle/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Описание проблемы, которую проект решает; </a:t>
            </a:r>
          </a:p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проблемы / задачи;</a:t>
            </a:r>
          </a:p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Описание существующих на сегодняшний день решений;</a:t>
            </a:r>
          </a:p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Какими достоинствами и недостатками обладают существующие решения?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Обзор рынка</a:t>
            </a:r>
            <a:endParaRPr lang="ru-R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4965" cy="4382135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Краткий обзор рынка / основные факты о рынке;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Оценка текущего рынка и конкурентов.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5FBB0-3F90-4121-ABB4-495AE229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Продукт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DC65F3-8D23-4D9E-BF54-42D068DB2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Детальное описание предлагаемого в проекте решения / продукта;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Новизна технологии (продукта) /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патентопригодность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Конкурентоспособность предлагаемого продукта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ресурсов, запланированных для использования в технологии/при изготовлении продукта.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97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Перспективы внедрения продукта</a:t>
            </a:r>
            <a:endParaRPr lang="ru-R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838200" y="1891665"/>
            <a:ext cx="10515600" cy="17717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Достоинства в сравнении с имеющимися решениями / аналогами (в России и в мире);</a:t>
            </a: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Потенциальные сферы применения (если есть отличные от целевой).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1BC2D-140B-4B8E-8D18-4C48BAE3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Бизнес-модель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D228D0-244F-485D-B275-E20D1E982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Описание;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Оценка бизнес-моделей.</a:t>
            </a:r>
          </a:p>
        </p:txBody>
      </p:sp>
    </p:spTree>
    <p:extLst>
      <p:ext uri="{BB962C8B-B14F-4D97-AF65-F5344CB8AC3E}">
        <p14:creationId xmlns:p14="http://schemas.microsoft.com/office/powerpoint/2010/main" val="3626625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1499D-5908-48EF-AE9C-0FC21756E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Прогресс и текущий статус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F9E46C-B227-4E53-B593-8F557B510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Какие основные вехи / успехи / показатели компания продемонстрировала за последние 6 месяцев?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Текущий статус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04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E67A7-78DD-489F-BCA1-131E7E126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Дорожная карта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Road map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CF63AD-FBFC-45F8-9CFD-83E3DF52F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 планируется делать в ближайшее 6-12 месяцев?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Ожидания от проекта в перспективе 1-2-3 лет. Ожидаемый доход инвестора, что он получит на выходе?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5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296</Words>
  <Application>Microsoft Office PowerPoint</Application>
  <PresentationFormat>Широкоэкранный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Название проекта</vt:lpstr>
      <vt:lpstr>Краткий обзор компании</vt:lpstr>
      <vt:lpstr>Формулировка проблемы</vt:lpstr>
      <vt:lpstr>Обзор рынка</vt:lpstr>
      <vt:lpstr>Продукт</vt:lpstr>
      <vt:lpstr>Перспективы внедрения продукта</vt:lpstr>
      <vt:lpstr>Бизнес-модель</vt:lpstr>
      <vt:lpstr>Прогресс и текущий статус</vt:lpstr>
      <vt:lpstr>Дорожная карта (Road map)</vt:lpstr>
      <vt:lpstr>Потребности проекта</vt:lpstr>
      <vt:lpstr>Команда проекта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Kuzina, Anastasia</dc:creator>
  <cp:lastModifiedBy>Anastasiia Prokhorova</cp:lastModifiedBy>
  <cp:revision>17</cp:revision>
  <dcterms:created xsi:type="dcterms:W3CDTF">2019-09-22T09:42:00Z</dcterms:created>
  <dcterms:modified xsi:type="dcterms:W3CDTF">2020-07-28T11:38:34Z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1049-11.2.0.8641</vt:lpwstr>
  </property>
</Properties>
</file>