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2" r:id="rId1"/>
    <p:sldMasterId id="2147483664" r:id="rId2"/>
    <p:sldMasterId id="2147483699" r:id="rId3"/>
    <p:sldMasterId id="2147483688" r:id="rId4"/>
  </p:sldMasterIdLst>
  <p:notesMasterIdLst>
    <p:notesMasterId r:id="rId14"/>
  </p:notesMasterIdLst>
  <p:handoutMasterIdLst>
    <p:handoutMasterId r:id="rId15"/>
  </p:handoutMasterIdLst>
  <p:sldIdLst>
    <p:sldId id="258" r:id="rId5"/>
    <p:sldId id="367" r:id="rId6"/>
    <p:sldId id="320" r:id="rId7"/>
    <p:sldId id="321" r:id="rId8"/>
    <p:sldId id="285" r:id="rId9"/>
    <p:sldId id="271" r:id="rId10"/>
    <p:sldId id="354" r:id="rId11"/>
    <p:sldId id="309" r:id="rId12"/>
    <p:sldId id="315" r:id="rId13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B0E"/>
    <a:srgbClr val="000000"/>
    <a:srgbClr val="E04E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713" autoAdjust="0"/>
  </p:normalViewPr>
  <p:slideViewPr>
    <p:cSldViewPr snapToGrid="0" snapToObjects="1">
      <p:cViewPr>
        <p:scale>
          <a:sx n="125" d="100"/>
          <a:sy n="125" d="100"/>
        </p:scale>
        <p:origin x="-274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781AC-05A3-4D37-B5DC-7979C9CD70E6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823265-51D2-407A-8726-C245F6888C5F}">
      <dgm:prSet phldrT="[Текст]"/>
      <dgm:spPr/>
      <dgm:t>
        <a:bodyPr/>
        <a:lstStyle/>
        <a:p>
          <a:r>
            <a:rPr lang="ru-RU" b="1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Конституция РФ</a:t>
          </a:r>
          <a:endParaRPr lang="ru-RU" b="1" dirty="0"/>
        </a:p>
      </dgm:t>
    </dgm:pt>
    <dgm:pt modelId="{015FFFFF-AFDD-48A6-9F43-33B4AD594415}" type="parTrans" cxnId="{9CC0DCE1-07CA-4D0E-9F2D-E916E1B611C3}">
      <dgm:prSet/>
      <dgm:spPr/>
      <dgm:t>
        <a:bodyPr/>
        <a:lstStyle/>
        <a:p>
          <a:endParaRPr lang="ru-RU"/>
        </a:p>
      </dgm:t>
    </dgm:pt>
    <dgm:pt modelId="{CC5FAAAA-42E8-4008-B10C-C14315018D15}" type="sibTrans" cxnId="{9CC0DCE1-07CA-4D0E-9F2D-E916E1B611C3}">
      <dgm:prSet/>
      <dgm:spPr/>
      <dgm:t>
        <a:bodyPr/>
        <a:lstStyle/>
        <a:p>
          <a:endParaRPr lang="ru-RU"/>
        </a:p>
      </dgm:t>
    </dgm:pt>
    <dgm:pt modelId="{2A214C1B-15B1-4D26-8B30-6BD36BAE6C48}">
      <dgm:prSet phldrT="[Текст]"/>
      <dgm:spPr/>
      <dgm:t>
        <a:bodyPr/>
        <a:lstStyle/>
        <a:p>
          <a:r>
            <a:rPr lang="ru-RU" b="1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Гражданский кодекс РФ</a:t>
          </a:r>
        </a:p>
      </dgm:t>
    </dgm:pt>
    <dgm:pt modelId="{D67F1968-0664-4366-B38B-506ECC4C0855}" type="parTrans" cxnId="{510CEDB4-DAF9-4167-B81C-7B97AA045786}">
      <dgm:prSet/>
      <dgm:spPr/>
      <dgm:t>
        <a:bodyPr/>
        <a:lstStyle/>
        <a:p>
          <a:endParaRPr lang="ru-RU"/>
        </a:p>
      </dgm:t>
    </dgm:pt>
    <dgm:pt modelId="{3EA8B82C-F66D-4AC5-81B8-552FD1FD72A2}" type="sibTrans" cxnId="{510CEDB4-DAF9-4167-B81C-7B97AA045786}">
      <dgm:prSet/>
      <dgm:spPr/>
      <dgm:t>
        <a:bodyPr/>
        <a:lstStyle/>
        <a:p>
          <a:endParaRPr lang="ru-RU"/>
        </a:p>
      </dgm:t>
    </dgm:pt>
    <dgm:pt modelId="{5BE60557-4F10-441A-8BE6-7F5553A754B2}">
      <dgm:prSet phldrT="[Текст]"/>
      <dgm:spPr/>
      <dgm:t>
        <a:bodyPr/>
        <a:lstStyle/>
        <a:p>
          <a:endParaRPr lang="ru-RU" dirty="0"/>
        </a:p>
      </dgm:t>
    </dgm:pt>
    <dgm:pt modelId="{59AE87C6-25C5-44F5-8707-3BA0FD99E29D}" type="parTrans" cxnId="{64C947CA-CF39-441E-8E51-60E23C583F13}">
      <dgm:prSet/>
      <dgm:spPr/>
      <dgm:t>
        <a:bodyPr/>
        <a:lstStyle/>
        <a:p>
          <a:endParaRPr lang="ru-RU"/>
        </a:p>
      </dgm:t>
    </dgm:pt>
    <dgm:pt modelId="{384DA6E4-9B2F-4971-BBD1-24C5FA4285BF}" type="sibTrans" cxnId="{64C947CA-CF39-441E-8E51-60E23C583F13}">
      <dgm:prSet/>
      <dgm:spPr/>
      <dgm:t>
        <a:bodyPr/>
        <a:lstStyle/>
        <a:p>
          <a:endParaRPr lang="ru-RU"/>
        </a:p>
      </dgm:t>
    </dgm:pt>
    <dgm:pt modelId="{94B94AD4-210D-47F9-86BE-5F080F496B86}">
      <dgm:prSet phldrT="[Текст]"/>
      <dgm:spPr/>
      <dgm:t>
        <a:bodyPr/>
        <a:lstStyle/>
        <a:p>
          <a:r>
            <a:rPr lang="ru-RU" b="1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Земельный кодекс РФ</a:t>
          </a:r>
        </a:p>
      </dgm:t>
    </dgm:pt>
    <dgm:pt modelId="{9EAE2337-26F8-447F-B6A8-DF923DF3B079}" type="parTrans" cxnId="{6998124C-029D-4C5D-A8F0-C3586591ACBB}">
      <dgm:prSet/>
      <dgm:spPr/>
      <dgm:t>
        <a:bodyPr/>
        <a:lstStyle/>
        <a:p>
          <a:endParaRPr lang="ru-RU"/>
        </a:p>
      </dgm:t>
    </dgm:pt>
    <dgm:pt modelId="{873BC6C7-F9B7-4E0B-9F9F-065AFF243E17}" type="sibTrans" cxnId="{6998124C-029D-4C5D-A8F0-C3586591ACBB}">
      <dgm:prSet/>
      <dgm:spPr/>
      <dgm:t>
        <a:bodyPr/>
        <a:lstStyle/>
        <a:p>
          <a:endParaRPr lang="ru-RU"/>
        </a:p>
      </dgm:t>
    </dgm:pt>
    <dgm:pt modelId="{3AFB99F4-073B-419A-BD81-051D4D0FF0FE}">
      <dgm:prSet phldrT="[Текст]"/>
      <dgm:spPr/>
      <dgm:t>
        <a:bodyPr/>
        <a:lstStyle/>
        <a:p>
          <a:endParaRPr lang="ru-RU" dirty="0"/>
        </a:p>
      </dgm:t>
    </dgm:pt>
    <dgm:pt modelId="{FFDF95BB-38CD-4781-AF00-5DFC25002F22}" type="parTrans" cxnId="{E52CC8F8-CC55-4F42-A7D8-D7F85E122945}">
      <dgm:prSet/>
      <dgm:spPr/>
      <dgm:t>
        <a:bodyPr/>
        <a:lstStyle/>
        <a:p>
          <a:endParaRPr lang="ru-RU"/>
        </a:p>
      </dgm:t>
    </dgm:pt>
    <dgm:pt modelId="{D01D9521-7A31-4CF3-BD7A-775386C18E38}" type="sibTrans" cxnId="{E52CC8F8-CC55-4F42-A7D8-D7F85E122945}">
      <dgm:prSet/>
      <dgm:spPr/>
      <dgm:t>
        <a:bodyPr/>
        <a:lstStyle/>
        <a:p>
          <a:endParaRPr lang="ru-RU"/>
        </a:p>
      </dgm:t>
    </dgm:pt>
    <dgm:pt modelId="{12110B2C-5F21-4EC7-9D6D-F893A5A12112}">
      <dgm:prSet phldrT="[Текст]"/>
      <dgm:spPr/>
      <dgm:t>
        <a:bodyPr/>
        <a:lstStyle/>
        <a:p>
          <a:endParaRPr lang="ru-RU" dirty="0"/>
        </a:p>
      </dgm:t>
    </dgm:pt>
    <dgm:pt modelId="{17764C75-F57E-4DA5-B83D-D49EEE821D6A}" type="parTrans" cxnId="{6D5528C1-2B8C-4D9B-B6D2-B1A4D64DCC09}">
      <dgm:prSet/>
      <dgm:spPr/>
      <dgm:t>
        <a:bodyPr/>
        <a:lstStyle/>
        <a:p>
          <a:endParaRPr lang="ru-RU"/>
        </a:p>
      </dgm:t>
    </dgm:pt>
    <dgm:pt modelId="{302A3F78-731D-414D-9AB9-3BD06DE27F8E}" type="sibTrans" cxnId="{6D5528C1-2B8C-4D9B-B6D2-B1A4D64DCC09}">
      <dgm:prSet/>
      <dgm:spPr/>
      <dgm:t>
        <a:bodyPr/>
        <a:lstStyle/>
        <a:p>
          <a:endParaRPr lang="ru-RU"/>
        </a:p>
      </dgm:t>
    </dgm:pt>
    <dgm:pt modelId="{2CC900C9-D03C-4484-9349-848FF98511C8}">
      <dgm:prSet/>
      <dgm:spPr/>
      <dgm:t>
        <a:bodyPr/>
        <a:lstStyle/>
        <a:p>
          <a:r>
            <a:rPr lang="ru-RU" b="1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Налоговый кодекс РФ</a:t>
          </a:r>
        </a:p>
      </dgm:t>
    </dgm:pt>
    <dgm:pt modelId="{92612465-1704-4688-90CA-82CD858BDDCF}" type="parTrans" cxnId="{531EB01B-9607-44BB-9295-200B345E7DF6}">
      <dgm:prSet/>
      <dgm:spPr/>
      <dgm:t>
        <a:bodyPr/>
        <a:lstStyle/>
        <a:p>
          <a:endParaRPr lang="ru-RU"/>
        </a:p>
      </dgm:t>
    </dgm:pt>
    <dgm:pt modelId="{51A11119-E04E-4492-8CD3-DD6D7B418F8B}" type="sibTrans" cxnId="{531EB01B-9607-44BB-9295-200B345E7DF6}">
      <dgm:prSet/>
      <dgm:spPr/>
      <dgm:t>
        <a:bodyPr/>
        <a:lstStyle/>
        <a:p>
          <a:endParaRPr lang="ru-RU"/>
        </a:p>
      </dgm:t>
    </dgm:pt>
    <dgm:pt modelId="{9FF244C1-27E9-4844-A618-B69EACB6C1CC}">
      <dgm:prSet/>
      <dgm:spPr/>
      <dgm:t>
        <a:bodyPr/>
        <a:lstStyle/>
        <a:p>
          <a:r>
            <a:rPr lang="ru-RU" b="1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ФЗ от 13.07.2015 № 218 «О государственный регистрации недвижимости»</a:t>
          </a:r>
        </a:p>
      </dgm:t>
    </dgm:pt>
    <dgm:pt modelId="{86344448-1C84-41EE-A2CE-F1BFDD3F0FAC}" type="parTrans" cxnId="{40A28243-72BF-4232-BF71-0273AAD4E4CD}">
      <dgm:prSet/>
      <dgm:spPr/>
      <dgm:t>
        <a:bodyPr/>
        <a:lstStyle/>
        <a:p>
          <a:endParaRPr lang="ru-RU"/>
        </a:p>
      </dgm:t>
    </dgm:pt>
    <dgm:pt modelId="{6D8338DC-A11C-4417-A1C7-A1B4F1D12A49}" type="sibTrans" cxnId="{40A28243-72BF-4232-BF71-0273AAD4E4CD}">
      <dgm:prSet/>
      <dgm:spPr/>
      <dgm:t>
        <a:bodyPr/>
        <a:lstStyle/>
        <a:p>
          <a:endParaRPr lang="ru-RU"/>
        </a:p>
      </dgm:t>
    </dgm:pt>
    <dgm:pt modelId="{D9F71C5F-D3FE-40A1-AB9E-5E8230DBFEDF}">
      <dgm:prSet phldrT="[Текст]"/>
      <dgm:spPr/>
      <dgm:t>
        <a:bodyPr/>
        <a:lstStyle/>
        <a:p>
          <a:endParaRPr lang="ru-RU" dirty="0"/>
        </a:p>
      </dgm:t>
    </dgm:pt>
    <dgm:pt modelId="{B322F3E7-394E-4988-87A6-FC5A299AB74A}" type="sibTrans" cxnId="{DBC24C3A-CF12-462F-8106-1A0DF37A9B0E}">
      <dgm:prSet/>
      <dgm:spPr/>
      <dgm:t>
        <a:bodyPr/>
        <a:lstStyle/>
        <a:p>
          <a:endParaRPr lang="ru-RU"/>
        </a:p>
      </dgm:t>
    </dgm:pt>
    <dgm:pt modelId="{DFC8B4CD-DF83-416F-8073-AA33175F8857}" type="parTrans" cxnId="{DBC24C3A-CF12-462F-8106-1A0DF37A9B0E}">
      <dgm:prSet/>
      <dgm:spPr/>
      <dgm:t>
        <a:bodyPr/>
        <a:lstStyle/>
        <a:p>
          <a:endParaRPr lang="ru-RU"/>
        </a:p>
      </dgm:t>
    </dgm:pt>
    <dgm:pt modelId="{5025E0F6-5053-4E26-BBFC-82560A5CA7D6}">
      <dgm:prSet phldrT="[Текст]"/>
      <dgm:spPr/>
      <dgm:t>
        <a:bodyPr/>
        <a:lstStyle/>
        <a:p>
          <a:endParaRPr lang="ru-RU" dirty="0"/>
        </a:p>
      </dgm:t>
    </dgm:pt>
    <dgm:pt modelId="{A0A19263-3967-49B6-85A3-13DBAA1938A7}" type="sibTrans" cxnId="{D5103E1B-3EE7-4379-9AE1-EA11DBD92CE9}">
      <dgm:prSet/>
      <dgm:spPr/>
      <dgm:t>
        <a:bodyPr/>
        <a:lstStyle/>
        <a:p>
          <a:endParaRPr lang="ru-RU"/>
        </a:p>
      </dgm:t>
    </dgm:pt>
    <dgm:pt modelId="{0F0E1763-5C08-49CD-B297-D49F4C793BC6}" type="parTrans" cxnId="{D5103E1B-3EE7-4379-9AE1-EA11DBD92CE9}">
      <dgm:prSet/>
      <dgm:spPr/>
      <dgm:t>
        <a:bodyPr/>
        <a:lstStyle/>
        <a:p>
          <a:endParaRPr lang="ru-RU"/>
        </a:p>
      </dgm:t>
    </dgm:pt>
    <dgm:pt modelId="{0F0C2865-9306-4574-98AE-72C75265DF47}" type="pres">
      <dgm:prSet presAssocID="{854781AC-05A3-4D37-B5DC-7979C9CD70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34F9C-4487-44D9-94E9-E880F31F1EF9}" type="pres">
      <dgm:prSet presAssocID="{5025E0F6-5053-4E26-BBFC-82560A5CA7D6}" presName="composite" presStyleCnt="0"/>
      <dgm:spPr/>
    </dgm:pt>
    <dgm:pt modelId="{8EC1F62B-FE68-4CE9-8B60-01BB1B805950}" type="pres">
      <dgm:prSet presAssocID="{5025E0F6-5053-4E26-BBFC-82560A5CA7D6}" presName="parentText" presStyleLbl="alignNode1" presStyleIdx="0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7A708-657B-4B80-9EC9-1093D0165C30}" type="pres">
      <dgm:prSet presAssocID="{5025E0F6-5053-4E26-BBFC-82560A5CA7D6}" presName="descendantText" presStyleLbl="alignAcc1" presStyleIdx="0" presStyleCnt="5" custLinFactNeighborY="-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F2DDB-0305-4ED4-803E-56AEC20561AB}" type="pres">
      <dgm:prSet presAssocID="{A0A19263-3967-49B6-85A3-13DBAA1938A7}" presName="sp" presStyleCnt="0"/>
      <dgm:spPr/>
    </dgm:pt>
    <dgm:pt modelId="{DEA0B324-E28A-4C11-A2ED-E8AB0CA9AFB8}" type="pres">
      <dgm:prSet presAssocID="{D9F71C5F-D3FE-40A1-AB9E-5E8230DBFEDF}" presName="composite" presStyleCnt="0"/>
      <dgm:spPr/>
    </dgm:pt>
    <dgm:pt modelId="{6B4E9466-D66E-41E3-B992-B8E0FCF1B3FB}" type="pres">
      <dgm:prSet presAssocID="{D9F71C5F-D3FE-40A1-AB9E-5E8230DBFED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1E6E1-EB67-4DA7-8B4E-9118210CB7A9}" type="pres">
      <dgm:prSet presAssocID="{D9F71C5F-D3FE-40A1-AB9E-5E8230DBFEDF}" presName="descendantText" presStyleLbl="alignAcc1" presStyleIdx="1" presStyleCnt="5" custLinFactNeighborY="-1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AAE9F-B445-46E8-A845-4838E87FF7A6}" type="pres">
      <dgm:prSet presAssocID="{B322F3E7-394E-4988-87A6-FC5A299AB74A}" presName="sp" presStyleCnt="0"/>
      <dgm:spPr/>
    </dgm:pt>
    <dgm:pt modelId="{21B4F434-E9B4-4FF2-B814-93D42847DC71}" type="pres">
      <dgm:prSet presAssocID="{5BE60557-4F10-441A-8BE6-7F5553A754B2}" presName="composite" presStyleCnt="0"/>
      <dgm:spPr/>
    </dgm:pt>
    <dgm:pt modelId="{76650579-3696-4A68-8464-74D880FB5D3F}" type="pres">
      <dgm:prSet presAssocID="{5BE60557-4F10-441A-8BE6-7F5553A754B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269E-77C1-48DA-B3CA-5106ADD4A4DC}" type="pres">
      <dgm:prSet presAssocID="{5BE60557-4F10-441A-8BE6-7F5553A754B2}" presName="descendantText" presStyleLbl="alignAcc1" presStyleIdx="2" presStyleCnt="5" custLinFactNeighborY="-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9E2C3-588B-4BA9-B716-413E47F3C29C}" type="pres">
      <dgm:prSet presAssocID="{384DA6E4-9B2F-4971-BBD1-24C5FA4285BF}" presName="sp" presStyleCnt="0"/>
      <dgm:spPr/>
    </dgm:pt>
    <dgm:pt modelId="{700B387A-122A-4CD6-8522-AB92723F3A71}" type="pres">
      <dgm:prSet presAssocID="{3AFB99F4-073B-419A-BD81-051D4D0FF0FE}" presName="composite" presStyleCnt="0"/>
      <dgm:spPr/>
    </dgm:pt>
    <dgm:pt modelId="{DF3E5DA7-124C-4ACE-85BA-8D102E35F12E}" type="pres">
      <dgm:prSet presAssocID="{3AFB99F4-073B-419A-BD81-051D4D0FF0F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F621-3B93-4ACD-A754-774CB9DBCF82}" type="pres">
      <dgm:prSet presAssocID="{3AFB99F4-073B-419A-BD81-051D4D0FF0FE}" presName="descendantText" presStyleLbl="alignAcc1" presStyleIdx="3" presStyleCnt="5" custLinFactNeighborY="-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C4C29-31B3-4560-8CA8-7B35AFBC8DD7}" type="pres">
      <dgm:prSet presAssocID="{D01D9521-7A31-4CF3-BD7A-775386C18E38}" presName="sp" presStyleCnt="0"/>
      <dgm:spPr/>
    </dgm:pt>
    <dgm:pt modelId="{AC41C57F-AFA1-4704-B918-BA9873E045CF}" type="pres">
      <dgm:prSet presAssocID="{12110B2C-5F21-4EC7-9D6D-F893A5A12112}" presName="composite" presStyleCnt="0"/>
      <dgm:spPr/>
    </dgm:pt>
    <dgm:pt modelId="{06B7F7F6-45BC-4443-BEDA-7056F124BDDC}" type="pres">
      <dgm:prSet presAssocID="{12110B2C-5F21-4EC7-9D6D-F893A5A1211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597B8-1272-4021-83C1-0339258AA7FE}" type="pres">
      <dgm:prSet presAssocID="{12110B2C-5F21-4EC7-9D6D-F893A5A12112}" presName="descendantText" presStyleLbl="alignAcc1" presStyleIdx="4" presStyleCnt="5" custLinFactNeighborY="-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B6519-6411-4422-AB23-8CF44EF90EFC}" type="presOf" srcId="{49823265-51D2-407A-8726-C245F6888C5F}" destId="{2547A708-657B-4B80-9EC9-1093D0165C30}" srcOrd="0" destOrd="0" presId="urn:microsoft.com/office/officeart/2005/8/layout/chevron2"/>
    <dgm:cxn modelId="{510CEDB4-DAF9-4167-B81C-7B97AA045786}" srcId="{D9F71C5F-D3FE-40A1-AB9E-5E8230DBFEDF}" destId="{2A214C1B-15B1-4D26-8B30-6BD36BAE6C48}" srcOrd="0" destOrd="0" parTransId="{D67F1968-0664-4366-B38B-506ECC4C0855}" sibTransId="{3EA8B82C-F66D-4AC5-81B8-552FD1FD72A2}"/>
    <dgm:cxn modelId="{531EB01B-9607-44BB-9295-200B345E7DF6}" srcId="{3AFB99F4-073B-419A-BD81-051D4D0FF0FE}" destId="{2CC900C9-D03C-4484-9349-848FF98511C8}" srcOrd="0" destOrd="0" parTransId="{92612465-1704-4688-90CA-82CD858BDDCF}" sibTransId="{51A11119-E04E-4492-8CD3-DD6D7B418F8B}"/>
    <dgm:cxn modelId="{38B5D005-64DC-4194-BD36-BAE8831FD8F1}" type="presOf" srcId="{5025E0F6-5053-4E26-BBFC-82560A5CA7D6}" destId="{8EC1F62B-FE68-4CE9-8B60-01BB1B805950}" srcOrd="0" destOrd="0" presId="urn:microsoft.com/office/officeart/2005/8/layout/chevron2"/>
    <dgm:cxn modelId="{D18ACA9C-9B78-402B-830F-71D413519AE0}" type="presOf" srcId="{94B94AD4-210D-47F9-86BE-5F080F496B86}" destId="{110C269E-77C1-48DA-B3CA-5106ADD4A4DC}" srcOrd="0" destOrd="0" presId="urn:microsoft.com/office/officeart/2005/8/layout/chevron2"/>
    <dgm:cxn modelId="{0F98B991-A255-4464-A59C-D8AE40378B69}" type="presOf" srcId="{3AFB99F4-073B-419A-BD81-051D4D0FF0FE}" destId="{DF3E5DA7-124C-4ACE-85BA-8D102E35F12E}" srcOrd="0" destOrd="0" presId="urn:microsoft.com/office/officeart/2005/8/layout/chevron2"/>
    <dgm:cxn modelId="{3C3FFE85-BE20-4186-8718-FA7C995479C8}" type="presOf" srcId="{9FF244C1-27E9-4844-A618-B69EACB6C1CC}" destId="{F59597B8-1272-4021-83C1-0339258AA7FE}" srcOrd="0" destOrd="0" presId="urn:microsoft.com/office/officeart/2005/8/layout/chevron2"/>
    <dgm:cxn modelId="{9CC0DCE1-07CA-4D0E-9F2D-E916E1B611C3}" srcId="{5025E0F6-5053-4E26-BBFC-82560A5CA7D6}" destId="{49823265-51D2-407A-8726-C245F6888C5F}" srcOrd="0" destOrd="0" parTransId="{015FFFFF-AFDD-48A6-9F43-33B4AD594415}" sibTransId="{CC5FAAAA-42E8-4008-B10C-C14315018D15}"/>
    <dgm:cxn modelId="{434D0ACA-8AC2-42EE-9366-C62A5FECD612}" type="presOf" srcId="{12110B2C-5F21-4EC7-9D6D-F893A5A12112}" destId="{06B7F7F6-45BC-4443-BEDA-7056F124BDDC}" srcOrd="0" destOrd="0" presId="urn:microsoft.com/office/officeart/2005/8/layout/chevron2"/>
    <dgm:cxn modelId="{6D5528C1-2B8C-4D9B-B6D2-B1A4D64DCC09}" srcId="{854781AC-05A3-4D37-B5DC-7979C9CD70E6}" destId="{12110B2C-5F21-4EC7-9D6D-F893A5A12112}" srcOrd="4" destOrd="0" parTransId="{17764C75-F57E-4DA5-B83D-D49EEE821D6A}" sibTransId="{302A3F78-731D-414D-9AB9-3BD06DE27F8E}"/>
    <dgm:cxn modelId="{CA6B1779-1F6A-4216-B3C2-63F42EF4194C}" type="presOf" srcId="{5BE60557-4F10-441A-8BE6-7F5553A754B2}" destId="{76650579-3696-4A68-8464-74D880FB5D3F}" srcOrd="0" destOrd="0" presId="urn:microsoft.com/office/officeart/2005/8/layout/chevron2"/>
    <dgm:cxn modelId="{40A28243-72BF-4232-BF71-0273AAD4E4CD}" srcId="{12110B2C-5F21-4EC7-9D6D-F893A5A12112}" destId="{9FF244C1-27E9-4844-A618-B69EACB6C1CC}" srcOrd="0" destOrd="0" parTransId="{86344448-1C84-41EE-A2CE-F1BFDD3F0FAC}" sibTransId="{6D8338DC-A11C-4417-A1C7-A1B4F1D12A49}"/>
    <dgm:cxn modelId="{64C947CA-CF39-441E-8E51-60E23C583F13}" srcId="{854781AC-05A3-4D37-B5DC-7979C9CD70E6}" destId="{5BE60557-4F10-441A-8BE6-7F5553A754B2}" srcOrd="2" destOrd="0" parTransId="{59AE87C6-25C5-44F5-8707-3BA0FD99E29D}" sibTransId="{384DA6E4-9B2F-4971-BBD1-24C5FA4285BF}"/>
    <dgm:cxn modelId="{E52CC8F8-CC55-4F42-A7D8-D7F85E122945}" srcId="{854781AC-05A3-4D37-B5DC-7979C9CD70E6}" destId="{3AFB99F4-073B-419A-BD81-051D4D0FF0FE}" srcOrd="3" destOrd="0" parTransId="{FFDF95BB-38CD-4781-AF00-5DFC25002F22}" sibTransId="{D01D9521-7A31-4CF3-BD7A-775386C18E38}"/>
    <dgm:cxn modelId="{E94F30D6-89DC-4DF1-9663-195969AD0D0C}" type="presOf" srcId="{D9F71C5F-D3FE-40A1-AB9E-5E8230DBFEDF}" destId="{6B4E9466-D66E-41E3-B992-B8E0FCF1B3FB}" srcOrd="0" destOrd="0" presId="urn:microsoft.com/office/officeart/2005/8/layout/chevron2"/>
    <dgm:cxn modelId="{FA45EBDD-2829-4D66-8AAE-B9DBF380E296}" type="presOf" srcId="{2CC900C9-D03C-4484-9349-848FF98511C8}" destId="{0242F621-3B93-4ACD-A754-774CB9DBCF82}" srcOrd="0" destOrd="0" presId="urn:microsoft.com/office/officeart/2005/8/layout/chevron2"/>
    <dgm:cxn modelId="{DBC24C3A-CF12-462F-8106-1A0DF37A9B0E}" srcId="{854781AC-05A3-4D37-B5DC-7979C9CD70E6}" destId="{D9F71C5F-D3FE-40A1-AB9E-5E8230DBFEDF}" srcOrd="1" destOrd="0" parTransId="{DFC8B4CD-DF83-416F-8073-AA33175F8857}" sibTransId="{B322F3E7-394E-4988-87A6-FC5A299AB74A}"/>
    <dgm:cxn modelId="{18179764-A8DD-40EE-A294-BB236D707547}" type="presOf" srcId="{854781AC-05A3-4D37-B5DC-7979C9CD70E6}" destId="{0F0C2865-9306-4574-98AE-72C75265DF47}" srcOrd="0" destOrd="0" presId="urn:microsoft.com/office/officeart/2005/8/layout/chevron2"/>
    <dgm:cxn modelId="{12FF202B-68A7-48BB-9C8E-6A50B449F3E1}" type="presOf" srcId="{2A214C1B-15B1-4D26-8B30-6BD36BAE6C48}" destId="{8D41E6E1-EB67-4DA7-8B4E-9118210CB7A9}" srcOrd="0" destOrd="0" presId="urn:microsoft.com/office/officeart/2005/8/layout/chevron2"/>
    <dgm:cxn modelId="{D5103E1B-3EE7-4379-9AE1-EA11DBD92CE9}" srcId="{854781AC-05A3-4D37-B5DC-7979C9CD70E6}" destId="{5025E0F6-5053-4E26-BBFC-82560A5CA7D6}" srcOrd="0" destOrd="0" parTransId="{0F0E1763-5C08-49CD-B297-D49F4C793BC6}" sibTransId="{A0A19263-3967-49B6-85A3-13DBAA1938A7}"/>
    <dgm:cxn modelId="{6998124C-029D-4C5D-A8F0-C3586591ACBB}" srcId="{5BE60557-4F10-441A-8BE6-7F5553A754B2}" destId="{94B94AD4-210D-47F9-86BE-5F080F496B86}" srcOrd="0" destOrd="0" parTransId="{9EAE2337-26F8-447F-B6A8-DF923DF3B079}" sibTransId="{873BC6C7-F9B7-4E0B-9F9F-065AFF243E17}"/>
    <dgm:cxn modelId="{C6F61CF6-669C-43AA-ABEE-E0DCB9F92945}" type="presParOf" srcId="{0F0C2865-9306-4574-98AE-72C75265DF47}" destId="{ABC34F9C-4487-44D9-94E9-E880F31F1EF9}" srcOrd="0" destOrd="0" presId="urn:microsoft.com/office/officeart/2005/8/layout/chevron2"/>
    <dgm:cxn modelId="{9D8AB9D5-B4FC-4023-8A83-23810145ED9D}" type="presParOf" srcId="{ABC34F9C-4487-44D9-94E9-E880F31F1EF9}" destId="{8EC1F62B-FE68-4CE9-8B60-01BB1B805950}" srcOrd="0" destOrd="0" presId="urn:microsoft.com/office/officeart/2005/8/layout/chevron2"/>
    <dgm:cxn modelId="{88B4774F-51C6-4D6E-9313-5FB959D5A03E}" type="presParOf" srcId="{ABC34F9C-4487-44D9-94E9-E880F31F1EF9}" destId="{2547A708-657B-4B80-9EC9-1093D0165C30}" srcOrd="1" destOrd="0" presId="urn:microsoft.com/office/officeart/2005/8/layout/chevron2"/>
    <dgm:cxn modelId="{8479C67D-65FB-4243-96C6-62C8E631D93D}" type="presParOf" srcId="{0F0C2865-9306-4574-98AE-72C75265DF47}" destId="{482F2DDB-0305-4ED4-803E-56AEC20561AB}" srcOrd="1" destOrd="0" presId="urn:microsoft.com/office/officeart/2005/8/layout/chevron2"/>
    <dgm:cxn modelId="{45AD6F05-4213-4A84-BC78-9AF987A964AF}" type="presParOf" srcId="{0F0C2865-9306-4574-98AE-72C75265DF47}" destId="{DEA0B324-E28A-4C11-A2ED-E8AB0CA9AFB8}" srcOrd="2" destOrd="0" presId="urn:microsoft.com/office/officeart/2005/8/layout/chevron2"/>
    <dgm:cxn modelId="{70A29D60-C8B3-4776-B305-9980B7EC3609}" type="presParOf" srcId="{DEA0B324-E28A-4C11-A2ED-E8AB0CA9AFB8}" destId="{6B4E9466-D66E-41E3-B992-B8E0FCF1B3FB}" srcOrd="0" destOrd="0" presId="urn:microsoft.com/office/officeart/2005/8/layout/chevron2"/>
    <dgm:cxn modelId="{517777CF-3688-452C-9C04-80239EF4FC10}" type="presParOf" srcId="{DEA0B324-E28A-4C11-A2ED-E8AB0CA9AFB8}" destId="{8D41E6E1-EB67-4DA7-8B4E-9118210CB7A9}" srcOrd="1" destOrd="0" presId="urn:microsoft.com/office/officeart/2005/8/layout/chevron2"/>
    <dgm:cxn modelId="{58C21401-62B1-46E8-8EE7-807D9A235E10}" type="presParOf" srcId="{0F0C2865-9306-4574-98AE-72C75265DF47}" destId="{69AAAE9F-B445-46E8-A845-4838E87FF7A6}" srcOrd="3" destOrd="0" presId="urn:microsoft.com/office/officeart/2005/8/layout/chevron2"/>
    <dgm:cxn modelId="{921F4112-052A-49FA-9822-078216978516}" type="presParOf" srcId="{0F0C2865-9306-4574-98AE-72C75265DF47}" destId="{21B4F434-E9B4-4FF2-B814-93D42847DC71}" srcOrd="4" destOrd="0" presId="urn:microsoft.com/office/officeart/2005/8/layout/chevron2"/>
    <dgm:cxn modelId="{FEE74778-A4CB-414D-ACA9-42DA2F5DF6AD}" type="presParOf" srcId="{21B4F434-E9B4-4FF2-B814-93D42847DC71}" destId="{76650579-3696-4A68-8464-74D880FB5D3F}" srcOrd="0" destOrd="0" presId="urn:microsoft.com/office/officeart/2005/8/layout/chevron2"/>
    <dgm:cxn modelId="{E5089F03-638F-44BF-B979-7B0C01BCF769}" type="presParOf" srcId="{21B4F434-E9B4-4FF2-B814-93D42847DC71}" destId="{110C269E-77C1-48DA-B3CA-5106ADD4A4DC}" srcOrd="1" destOrd="0" presId="urn:microsoft.com/office/officeart/2005/8/layout/chevron2"/>
    <dgm:cxn modelId="{C89D1AFC-FF87-46C1-9B2B-62C3D9054BA6}" type="presParOf" srcId="{0F0C2865-9306-4574-98AE-72C75265DF47}" destId="{91B9E2C3-588B-4BA9-B716-413E47F3C29C}" srcOrd="5" destOrd="0" presId="urn:microsoft.com/office/officeart/2005/8/layout/chevron2"/>
    <dgm:cxn modelId="{20ADDECB-167F-45EE-BCE2-42C6FA03C61A}" type="presParOf" srcId="{0F0C2865-9306-4574-98AE-72C75265DF47}" destId="{700B387A-122A-4CD6-8522-AB92723F3A71}" srcOrd="6" destOrd="0" presId="urn:microsoft.com/office/officeart/2005/8/layout/chevron2"/>
    <dgm:cxn modelId="{33099534-D0AE-428A-834F-DCB4570B1D22}" type="presParOf" srcId="{700B387A-122A-4CD6-8522-AB92723F3A71}" destId="{DF3E5DA7-124C-4ACE-85BA-8D102E35F12E}" srcOrd="0" destOrd="0" presId="urn:microsoft.com/office/officeart/2005/8/layout/chevron2"/>
    <dgm:cxn modelId="{FABA9576-A8B9-4AF5-BDC3-4D8232F1803B}" type="presParOf" srcId="{700B387A-122A-4CD6-8522-AB92723F3A71}" destId="{0242F621-3B93-4ACD-A754-774CB9DBCF82}" srcOrd="1" destOrd="0" presId="urn:microsoft.com/office/officeart/2005/8/layout/chevron2"/>
    <dgm:cxn modelId="{8917E0EA-A398-4C52-8851-E2F85105C2CB}" type="presParOf" srcId="{0F0C2865-9306-4574-98AE-72C75265DF47}" destId="{BE0C4C29-31B3-4560-8CA8-7B35AFBC8DD7}" srcOrd="7" destOrd="0" presId="urn:microsoft.com/office/officeart/2005/8/layout/chevron2"/>
    <dgm:cxn modelId="{A48677DD-83D5-481F-B912-32FD0A6A4BA3}" type="presParOf" srcId="{0F0C2865-9306-4574-98AE-72C75265DF47}" destId="{AC41C57F-AFA1-4704-B918-BA9873E045CF}" srcOrd="8" destOrd="0" presId="urn:microsoft.com/office/officeart/2005/8/layout/chevron2"/>
    <dgm:cxn modelId="{970CED13-36C7-47AE-83F1-5843C23BE011}" type="presParOf" srcId="{AC41C57F-AFA1-4704-B918-BA9873E045CF}" destId="{06B7F7F6-45BC-4443-BEDA-7056F124BDDC}" srcOrd="0" destOrd="0" presId="urn:microsoft.com/office/officeart/2005/8/layout/chevron2"/>
    <dgm:cxn modelId="{4805B4CA-C25A-4987-9928-CDD369873223}" type="presParOf" srcId="{AC41C57F-AFA1-4704-B918-BA9873E045CF}" destId="{F59597B8-1272-4021-83C1-0339258AA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C1F62B-FE68-4CE9-8B60-01BB1B805950}">
      <dsp:nvSpPr>
        <dsp:cNvPr id="0" name=""/>
        <dsp:cNvSpPr/>
      </dsp:nvSpPr>
      <dsp:spPr>
        <a:xfrm rot="5400000">
          <a:off x="-149912" y="151988"/>
          <a:ext cx="999419" cy="6995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912" y="151988"/>
        <a:ext cx="999419" cy="699593"/>
      </dsp:txXfrm>
    </dsp:sp>
    <dsp:sp modelId="{2547A708-657B-4B80-9EC9-1093D0165C30}">
      <dsp:nvSpPr>
        <dsp:cNvPr id="0" name=""/>
        <dsp:cNvSpPr/>
      </dsp:nvSpPr>
      <dsp:spPr>
        <a:xfrm rot="5400000">
          <a:off x="3796183" y="-3096590"/>
          <a:ext cx="649622" cy="68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Конституция РФ</a:t>
          </a:r>
          <a:endParaRPr lang="ru-RU" sz="2100" b="1" kern="1200" dirty="0"/>
        </a:p>
      </dsp:txBody>
      <dsp:txXfrm rot="5400000">
        <a:off x="3796183" y="-3096590"/>
        <a:ext cx="649622" cy="6842803"/>
      </dsp:txXfrm>
    </dsp:sp>
    <dsp:sp modelId="{6B4E9466-D66E-41E3-B992-B8E0FCF1B3FB}">
      <dsp:nvSpPr>
        <dsp:cNvPr id="0" name=""/>
        <dsp:cNvSpPr/>
      </dsp:nvSpPr>
      <dsp:spPr>
        <a:xfrm rot="5400000">
          <a:off x="-149912" y="1033181"/>
          <a:ext cx="999419" cy="699593"/>
        </a:xfrm>
        <a:prstGeom prst="chevron">
          <a:avLst/>
        </a:prstGeom>
        <a:solidFill>
          <a:schemeClr val="accent4">
            <a:hueOff val="228443"/>
            <a:satOff val="-6867"/>
            <a:lumOff val="735"/>
            <a:alphaOff val="0"/>
          </a:schemeClr>
        </a:solidFill>
        <a:ln w="25400" cap="flat" cmpd="sng" algn="ctr">
          <a:solidFill>
            <a:schemeClr val="accent4">
              <a:hueOff val="228443"/>
              <a:satOff val="-6867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912" y="1033181"/>
        <a:ext cx="999419" cy="699593"/>
      </dsp:txXfrm>
    </dsp:sp>
    <dsp:sp modelId="{8D41E6E1-EB67-4DA7-8B4E-9118210CB7A9}">
      <dsp:nvSpPr>
        <dsp:cNvPr id="0" name=""/>
        <dsp:cNvSpPr/>
      </dsp:nvSpPr>
      <dsp:spPr>
        <a:xfrm rot="5400000">
          <a:off x="3796183" y="-2221708"/>
          <a:ext cx="649622" cy="68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28443"/>
              <a:satOff val="-6867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Гражданский кодекс РФ</a:t>
          </a:r>
        </a:p>
      </dsp:txBody>
      <dsp:txXfrm rot="5400000">
        <a:off x="3796183" y="-2221708"/>
        <a:ext cx="649622" cy="6842803"/>
      </dsp:txXfrm>
    </dsp:sp>
    <dsp:sp modelId="{76650579-3696-4A68-8464-74D880FB5D3F}">
      <dsp:nvSpPr>
        <dsp:cNvPr id="0" name=""/>
        <dsp:cNvSpPr/>
      </dsp:nvSpPr>
      <dsp:spPr>
        <a:xfrm rot="5400000">
          <a:off x="-149912" y="1914374"/>
          <a:ext cx="999419" cy="699593"/>
        </a:xfrm>
        <a:prstGeom prst="chevron">
          <a:avLst/>
        </a:prstGeom>
        <a:solidFill>
          <a:schemeClr val="accent4">
            <a:hueOff val="456886"/>
            <a:satOff val="-13735"/>
            <a:lumOff val="1471"/>
            <a:alphaOff val="0"/>
          </a:schemeClr>
        </a:solidFill>
        <a:ln w="25400" cap="flat" cmpd="sng" algn="ctr">
          <a:solidFill>
            <a:schemeClr val="accent4">
              <a:hueOff val="456886"/>
              <a:satOff val="-1373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912" y="1914374"/>
        <a:ext cx="999419" cy="699593"/>
      </dsp:txXfrm>
    </dsp:sp>
    <dsp:sp modelId="{110C269E-77C1-48DA-B3CA-5106ADD4A4DC}">
      <dsp:nvSpPr>
        <dsp:cNvPr id="0" name=""/>
        <dsp:cNvSpPr/>
      </dsp:nvSpPr>
      <dsp:spPr>
        <a:xfrm rot="5400000">
          <a:off x="3796183" y="-1349382"/>
          <a:ext cx="649622" cy="68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56886"/>
              <a:satOff val="-1373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Земельный кодекс РФ</a:t>
          </a:r>
        </a:p>
      </dsp:txBody>
      <dsp:txXfrm rot="5400000">
        <a:off x="3796183" y="-1349382"/>
        <a:ext cx="649622" cy="6842803"/>
      </dsp:txXfrm>
    </dsp:sp>
    <dsp:sp modelId="{DF3E5DA7-124C-4ACE-85BA-8D102E35F12E}">
      <dsp:nvSpPr>
        <dsp:cNvPr id="0" name=""/>
        <dsp:cNvSpPr/>
      </dsp:nvSpPr>
      <dsp:spPr>
        <a:xfrm rot="5400000">
          <a:off x="-149912" y="2795567"/>
          <a:ext cx="999419" cy="699593"/>
        </a:xfrm>
        <a:prstGeom prst="chevron">
          <a:avLst/>
        </a:prstGeom>
        <a:solidFill>
          <a:schemeClr val="accent4">
            <a:hueOff val="685330"/>
            <a:satOff val="-20602"/>
            <a:lumOff val="2206"/>
            <a:alphaOff val="0"/>
          </a:schemeClr>
        </a:solidFill>
        <a:ln w="25400" cap="flat" cmpd="sng" algn="ctr">
          <a:solidFill>
            <a:schemeClr val="accent4">
              <a:hueOff val="685330"/>
              <a:satOff val="-20602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912" y="2795567"/>
        <a:ext cx="999419" cy="699593"/>
      </dsp:txXfrm>
    </dsp:sp>
    <dsp:sp modelId="{0242F621-3B93-4ACD-A754-774CB9DBCF82}">
      <dsp:nvSpPr>
        <dsp:cNvPr id="0" name=""/>
        <dsp:cNvSpPr/>
      </dsp:nvSpPr>
      <dsp:spPr>
        <a:xfrm rot="5400000">
          <a:off x="3796183" y="-468189"/>
          <a:ext cx="649622" cy="68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85330"/>
              <a:satOff val="-20602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Налоговый кодекс РФ</a:t>
          </a:r>
        </a:p>
      </dsp:txBody>
      <dsp:txXfrm rot="5400000">
        <a:off x="3796183" y="-468189"/>
        <a:ext cx="649622" cy="6842803"/>
      </dsp:txXfrm>
    </dsp:sp>
    <dsp:sp modelId="{06B7F7F6-45BC-4443-BEDA-7056F124BDDC}">
      <dsp:nvSpPr>
        <dsp:cNvPr id="0" name=""/>
        <dsp:cNvSpPr/>
      </dsp:nvSpPr>
      <dsp:spPr>
        <a:xfrm rot="5400000">
          <a:off x="-149912" y="3676761"/>
          <a:ext cx="999419" cy="699593"/>
        </a:xfrm>
        <a:prstGeom prst="chevron">
          <a:avLst/>
        </a:prstGeom>
        <a:solidFill>
          <a:schemeClr val="accent4">
            <a:hueOff val="913773"/>
            <a:satOff val="-27469"/>
            <a:lumOff val="2941"/>
            <a:alphaOff val="0"/>
          </a:schemeClr>
        </a:solidFill>
        <a:ln w="25400" cap="flat" cmpd="sng" algn="ctr">
          <a:solidFill>
            <a:schemeClr val="accent4">
              <a:hueOff val="913773"/>
              <a:satOff val="-274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912" y="3676761"/>
        <a:ext cx="999419" cy="699593"/>
      </dsp:txXfrm>
    </dsp:sp>
    <dsp:sp modelId="{F59597B8-1272-4021-83C1-0339258AA7FE}">
      <dsp:nvSpPr>
        <dsp:cNvPr id="0" name=""/>
        <dsp:cNvSpPr/>
      </dsp:nvSpPr>
      <dsp:spPr>
        <a:xfrm rot="5400000">
          <a:off x="3796183" y="413003"/>
          <a:ext cx="649622" cy="68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13773"/>
              <a:satOff val="-274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n w="12700">
                <a:prstDash val="solid"/>
              </a:ln>
              <a:latin typeface="Times New Roman" pitchFamily="18" charset="0"/>
              <a:cs typeface="Times New Roman" pitchFamily="18" charset="0"/>
            </a:rPr>
            <a:t>ФЗ от 13.07.2015 № 218 «О государственный регистрации недвижимости»</a:t>
          </a:r>
        </a:p>
      </dsp:txBody>
      <dsp:txXfrm rot="5400000">
        <a:off x="3796183" y="413003"/>
        <a:ext cx="649622" cy="68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F3E4-8B1C-1640-AFF1-B387C5E3802D}" type="datetimeFigureOut">
              <a:rPr lang="ru-RU" smtClean="0"/>
              <a:pPr/>
              <a:t>16.03.2021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20C5-69F8-1048-A14C-629DE90A57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167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808F-7040-9448-9EF4-7B1C8BA04EBE}" type="datetimeFigureOut">
              <a:rPr lang="ru-RU" smtClean="0"/>
              <a:pPr/>
              <a:t>16.03.2021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DBA5-0EFC-484D-BA1B-DC70895F0E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787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DBE25-04AF-4CA8-88D9-283E0413AA4A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DBE25-04AF-4CA8-88D9-283E0413AA4A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32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803306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51639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0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420453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4403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420303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8"/>
            <a:ext cx="38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1" y="1803306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2" y="1803306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533273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16.03.2021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803306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07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07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5033-83EA-4EF1-8F46-E8CF1FBAE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1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1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0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5843987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8" r:id="rId3"/>
    <p:sldLayoutId id="2147483661" r:id="rId4"/>
    <p:sldLayoutId id="2147483659" r:id="rId5"/>
    <p:sldLayoutId id="2147483656" r:id="rId6"/>
    <p:sldLayoutId id="2147483662" r:id="rId7"/>
    <p:sldLayoutId id="2147483709" r:id="rId8"/>
    <p:sldLayoutId id="2147483710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5843987"/>
            <a:ext cx="238304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5843987"/>
            <a:ext cx="648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5919" y="611159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4940" y="609755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7388" y="2788024"/>
            <a:ext cx="6912333" cy="27159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Тема «Теоретико-методологические особенности приема услуг </a:t>
            </a:r>
            <a:r>
              <a:rPr lang="ru-RU" sz="3200" dirty="0" err="1" smtClean="0"/>
              <a:t>Росреестра</a:t>
            </a:r>
            <a:r>
              <a:rPr lang="ru-RU" sz="3200" dirty="0" smtClean="0"/>
              <a:t>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48048" y="5984274"/>
            <a:ext cx="5154220" cy="582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МКУ «МФЦ города Ростов-на-Дону»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2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https://bratsk.irk.today/wp-content/uploads/sites/2/2019/12/ofis-moi-dokumenty-otkrylsia-v-gidrostroitel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51" y="159533"/>
            <a:ext cx="3122762" cy="207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43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7388" y="2788024"/>
            <a:ext cx="6912333" cy="27159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Спикер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Коршунова Юлия Игоревна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Главный специалист (оператор)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 обслуживания Ворошиловский район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48048" y="5984274"/>
            <a:ext cx="5154220" cy="582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МКУ «МФЦ города Ростов-на-Дону»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2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https://bratsk.irk.today/wp-content/uploads/sites/2/2019/12/ofis-moi-dokumenty-otkrylsia-v-gidrostroitel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51" y="159533"/>
            <a:ext cx="3122762" cy="207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43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410380" y="287078"/>
            <a:ext cx="7964624" cy="499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Ответственность за разглашение персональных данных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380" y="1194911"/>
            <a:ext cx="836513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Отношения, связанные с обработкой персональных данных, осуществляемой государственными органами, юридическими лицами, физическими лицами при предоставлении государственных и муниципальных услуг, исполнении государственных и муниципальных функций в субъекте Российской Федерации, регулируются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ФЗ от 27.07.2006 N 152-ФЗ "О персональных данных" .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152-ФЗ: обеспечение защиты прав и свобод человека и гражданина при обработке его персональных данных, в том числе защиты прав на неприкосновенность частной жизни, личную и семейную тайну.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Условия обработки ПД: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Обработка персональных данных осуществляется с согласия субъекта персональных данных на обработку его ПД;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Либо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Обработка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ПД необходима для исполнения полномочий органов исполнительной власти и функций организаций, участвующих в предоставлении государственных и муниципальных услуг, предусмотренных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ФЗ от 27.07.2010г. №210-ФЗ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"Об организации предоставления государственных и муниципальных услуг".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477" y="5752214"/>
            <a:ext cx="1236895" cy="9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477" y="5752214"/>
            <a:ext cx="1236895" cy="9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7192" y="1299882"/>
            <a:ext cx="7771186" cy="4981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ru-RU" sz="1500" cap="none" dirty="0" smtClean="0">
                <a:solidFill>
                  <a:srgbClr val="702B0E"/>
                </a:solidFill>
                <a:latin typeface="Times New Roman" pitchFamily="18" charset="0"/>
              </a:rPr>
              <a:t>Статья 24 закона № 152-ФЗ гласит: </a:t>
            </a:r>
            <a:r>
              <a:rPr lang="ru-RU" sz="1500" dirty="0" smtClean="0">
                <a:solidFill>
                  <a:srgbClr val="702B0E"/>
                </a:solidFill>
                <a:latin typeface="Times New Roman" pitchFamily="18" charset="0"/>
              </a:rPr>
              <a:t>«</a:t>
            </a:r>
            <a:r>
              <a:rPr lang="ru-RU" sz="1500" cap="none" dirty="0" smtClean="0">
                <a:solidFill>
                  <a:srgbClr val="702B0E"/>
                </a:solidFill>
                <a:latin typeface="Times New Roman" pitchFamily="18" charset="0"/>
              </a:rPr>
              <a:t>Лица, виновные в нарушении требований настоящего федерального закона, несут предусмотренную законодательством Российской Федерации ответственность»:</a:t>
            </a:r>
          </a:p>
          <a:p>
            <a:pPr>
              <a:buNone/>
            </a:pPr>
            <a:endParaRPr lang="ru-RU" sz="1500" dirty="0" smtClean="0">
              <a:solidFill>
                <a:srgbClr val="702B0E"/>
              </a:solidFill>
              <a:latin typeface="Times New Roman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702B0E"/>
                </a:solidFill>
                <a:latin typeface="Times New Roman" pitchFamily="18" charset="0"/>
              </a:rPr>
              <a:t>гражданская </a:t>
            </a:r>
            <a:r>
              <a:rPr lang="ru-RU" cap="none" dirty="0" smtClean="0">
                <a:solidFill>
                  <a:srgbClr val="702B0E"/>
                </a:solidFill>
                <a:latin typeface="Times New Roman" pitchFamily="18" charset="0"/>
              </a:rPr>
              <a:t>(возмещение причинённого ущерба)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Гражданский кодекс РФ (ст. 15, 16),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Закон РФ «О защите прав потребителей» от 07.02.1992 №2300-1</a:t>
            </a:r>
          </a:p>
          <a:p>
            <a:pPr>
              <a:buNone/>
            </a:pPr>
            <a:endParaRPr lang="ru-RU" sz="1500" dirty="0" smtClean="0">
              <a:solidFill>
                <a:srgbClr val="702B0E"/>
              </a:solidFill>
              <a:latin typeface="Times New Roman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702B0E"/>
                </a:solidFill>
                <a:latin typeface="Times New Roman" pitchFamily="18" charset="0"/>
              </a:rPr>
              <a:t>дисциплинарная </a:t>
            </a:r>
            <a:r>
              <a:rPr lang="ru-RU" cap="none" dirty="0" smtClean="0">
                <a:solidFill>
                  <a:srgbClr val="702B0E"/>
                </a:solidFill>
                <a:latin typeface="Times New Roman" pitchFamily="18" charset="0"/>
              </a:rPr>
              <a:t>(замечание, выговор, увольнение)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 Трудовой кодекс РФ (ст. 192) </a:t>
            </a:r>
          </a:p>
          <a:p>
            <a:pPr marL="0" lvl="0" indent="0">
              <a:lnSpc>
                <a:spcPct val="80000"/>
              </a:lnSpc>
              <a:buNone/>
              <a:defRPr/>
            </a:pPr>
            <a:endParaRPr lang="ru-RU" dirty="0" smtClean="0">
              <a:solidFill>
                <a:srgbClr val="702B0E"/>
              </a:solidFill>
              <a:latin typeface="Times New Roman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702B0E"/>
                </a:solidFill>
                <a:latin typeface="Times New Roman" pitchFamily="18" charset="0"/>
              </a:rPr>
              <a:t>административная </a:t>
            </a:r>
            <a:r>
              <a:rPr lang="ru-RU" cap="none" dirty="0" smtClean="0">
                <a:solidFill>
                  <a:srgbClr val="702B0E"/>
                </a:solidFill>
                <a:latin typeface="Times New Roman" pitchFamily="18" charset="0"/>
              </a:rPr>
              <a:t>(предупреждение, административный штраф)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err="1" smtClean="0">
                <a:solidFill>
                  <a:srgbClr val="702B0E"/>
                </a:solidFill>
                <a:latin typeface="Times New Roman" pitchFamily="18" charset="0"/>
              </a:rPr>
              <a:t>Коап</a:t>
            </a: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 (Кодекс РФ об административных правонарушениях) (ст.13.11-13.14),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Трудовой кодекс РФ (ст. 57, 86, гл. 39 и др.),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Закон РФ «О защите прав потребителей» от 07.02.1992 №2300-1 </a:t>
            </a:r>
          </a:p>
          <a:p>
            <a:pPr lvl="0">
              <a:lnSpc>
                <a:spcPct val="80000"/>
              </a:lnSpc>
              <a:buNone/>
              <a:defRPr/>
            </a:pPr>
            <a:endParaRPr lang="ru-RU" dirty="0" smtClean="0">
              <a:solidFill>
                <a:srgbClr val="702B0E"/>
              </a:solidFill>
              <a:latin typeface="Times New Roman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dirty="0" smtClean="0">
                <a:solidFill>
                  <a:srgbClr val="702B0E"/>
                </a:solidFill>
                <a:latin typeface="Times New Roman" pitchFamily="18" charset="0"/>
              </a:rPr>
              <a:t>уголовная </a:t>
            </a:r>
            <a:r>
              <a:rPr lang="ru-RU" cap="none" dirty="0" smtClean="0">
                <a:solidFill>
                  <a:srgbClr val="702B0E"/>
                </a:solidFill>
                <a:latin typeface="Times New Roman" pitchFamily="18" charset="0"/>
              </a:rPr>
              <a:t>(штраф, лишение свободы)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i="1" cap="none" dirty="0" smtClean="0">
                <a:solidFill>
                  <a:srgbClr val="702B0E"/>
                </a:solidFill>
                <a:latin typeface="Times New Roman" pitchFamily="18" charset="0"/>
              </a:rPr>
              <a:t>Уголовный кодекс РФ (ст.138, 140, 183, 238, гл. 28 (ст. 272-274) и др.))</a:t>
            </a:r>
          </a:p>
          <a:p>
            <a:endParaRPr lang="ru-RU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7192" y="188120"/>
            <a:ext cx="8671627" cy="993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за нарушение требований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ФЗ «О персональных данных»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2835" y="1927930"/>
            <a:ext cx="2379644" cy="35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477" y="5752214"/>
            <a:ext cx="1236895" cy="9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&amp;Kcy;&amp;acy;&amp;rcy;&amp;tcy;&amp;icy;&amp;ncy;&amp;kcy;&amp;icy; &amp;pcy;&amp;ocy; &amp;zcy;&amp;acy;&amp;pcy;&amp;rcy;&amp;ocy;&amp;scy;&amp;ucy; &amp;kcy;&amp;acy;&amp;dcy;&amp;acy;&amp;scy;&amp;tcy;&amp;rcy; &amp;lcy;&amp;ocy;&amp;gcy;&amp;ocy;&amp;tcy;&amp;icy;&amp;pcy;"/>
          <p:cNvPicPr>
            <a:picLocks noChangeAspect="1" noChangeArrowheads="1"/>
          </p:cNvPicPr>
          <p:nvPr/>
        </p:nvPicPr>
        <p:blipFill>
          <a:blip r:embed="rId4">
            <a:lum bright="78000"/>
          </a:blip>
          <a:srcRect/>
          <a:stretch>
            <a:fillRect/>
          </a:stretch>
        </p:blipFill>
        <p:spPr bwMode="auto">
          <a:xfrm>
            <a:off x="0" y="604654"/>
            <a:ext cx="8240391" cy="6025389"/>
          </a:xfrm>
          <a:prstGeom prst="rect">
            <a:avLst/>
          </a:prstGeom>
          <a:noFill/>
        </p:spPr>
      </p:pic>
      <p:sp>
        <p:nvSpPr>
          <p:cNvPr id="12" name="Название 1"/>
          <p:cNvSpPr txBox="1">
            <a:spLocks/>
          </p:cNvSpPr>
          <p:nvPr/>
        </p:nvSpPr>
        <p:spPr>
          <a:xfrm>
            <a:off x="155575" y="385797"/>
            <a:ext cx="8798797" cy="6244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Основы взаимодействия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МФЦ и заявителем.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Прием заявителей по услугам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Алгоритм приема услуг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специалистом МФЦ.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Особенности приема документов.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Особенности совершения оплаты государственной пошлины.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Сроки государственной регистрации.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Выдача документов после государственной регистрации права собственности.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Единый государственный реестр недвижимости.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Особенности работы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онлайн-сервисами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Документы, удостоверяющие личность и доверенности.</a:t>
            </a:r>
          </a:p>
          <a:p>
            <a:pPr indent="360000">
              <a:spcAft>
                <a:spcPts val="120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endParaRPr kumimoji="0" lang="ru-RU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5" y="252248"/>
            <a:ext cx="837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5404" y="252248"/>
            <a:ext cx="3532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477" y="5752214"/>
            <a:ext cx="1236895" cy="9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0" y="1256506"/>
            <a:ext cx="9260541" cy="7977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Правовую основу государственной регистрации прав составляет: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&amp;Kcy;&amp;acy;&amp;rcy;&amp;tcy;&amp;icy;&amp;ncy;&amp;kcy;&amp;icy; &amp;pcy;&amp;ocy; &amp;zcy;&amp;acy;&amp;pcy;&amp;rcy;&amp;ocy;&amp;scy;&amp;ucy; &amp;kcy;&amp;acy;&amp;rcy;&amp;tcy;&amp;icy;&amp;ncy;&amp;kcy;&amp;acy; &amp;pcy;&amp;rcy;&amp;acy;&amp;vcy;&amp;ocy;&amp;vcy;&amp;ycy;&amp;iecy; &amp;dcy;&amp;ocy;&amp;kcy;&amp;ucy;&amp;mcy;&amp;iecy;&amp;n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4" name="AutoShape 6" descr="&amp;Kcy;&amp;acy;&amp;rcy;&amp;tcy;&amp;icy;&amp;ncy;&amp;kcy;&amp;icy; &amp;pcy;&amp;ocy; &amp;zcy;&amp;acy;&amp;pcy;&amp;rcy;&amp;ocy;&amp;scy;&amp;ucy; &amp;kcy;&amp;acy;&amp;rcy;&amp;tcy;&amp;icy;&amp;ncy;&amp;kcy;&amp;acy; &amp;pcy;&amp;rcy;&amp;acy;&amp;vcy;&amp;ocy;&amp;vcy;&amp;ycy;&amp;iecy; &amp;dcy;&amp;ocy;&amp;kcy;&amp;ucy;&amp;mcy;&amp;iecy;&amp;n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&amp;Kcy;&amp;acy;&amp;rcy;&amp;tcy;&amp;icy;&amp;ncy;&amp;kcy;&amp;icy; &amp;pcy;&amp;ocy; &amp;zcy;&amp;acy;&amp;pcy;&amp;rcy;&amp;ocy;&amp;scy;&amp;ucy; &amp;kcy;&amp;acy;&amp;rcy;&amp;tcy;&amp;icy;&amp;ncy;&amp;kcy;&amp;acy; &amp;pcy;&amp;rcy;&amp;acy;&amp;vcy;&amp;ocy;&amp;vcy;&amp;ycy;&amp;iecy; &amp;dcy;&amp;ocy;&amp;kcy;&amp;ucy;&amp;mcy;&amp;iecy;&amp;ncy;&amp;tcy;&amp;ycy;"/>
          <p:cNvSpPr>
            <a:spLocks noChangeAspect="1" noChangeArrowheads="1"/>
          </p:cNvSpPr>
          <p:nvPr/>
        </p:nvSpPr>
        <p:spPr bwMode="auto">
          <a:xfrm>
            <a:off x="155575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758664" y="1845563"/>
          <a:ext cx="7542397" cy="452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6"/>
          <p:cNvSpPr txBox="1">
            <a:spLocks/>
          </p:cNvSpPr>
          <p:nvPr/>
        </p:nvSpPr>
        <p:spPr>
          <a:xfrm>
            <a:off x="155575" y="160338"/>
            <a:ext cx="8490689" cy="13569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Основы взаимодействия между </a:t>
            </a:r>
            <a:r>
              <a:rPr lang="ru-RU" sz="29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Росреестром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МФЦ и заявителем</a:t>
            </a:r>
            <a:endParaRPr lang="ru-RU" sz="2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532" y="310896"/>
            <a:ext cx="8183880" cy="4187952"/>
          </a:xfrm>
        </p:spPr>
        <p:txBody>
          <a:bodyPr>
            <a:normAutofit/>
          </a:bodyPr>
          <a:lstStyle/>
          <a:p>
            <a:pPr marL="0" indent="4572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 МФЦ осуществляет прием заявителей в соответствии со стандартами сервиса, действующими соглашениями, с помощью программы ИИС МФЦ и с помощью модуля ФГИС ЕГРН.</a:t>
            </a:r>
          </a:p>
          <a:p>
            <a:pPr marL="0" indent="4572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b="0" cap="none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45720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отношении услуг </a:t>
            </a:r>
            <a:r>
              <a:rPr lang="ru-RU" sz="1600" b="0" cap="none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действующим соглашением является </a:t>
            </a: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Соглашение №42 от 14.12.2016г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взаимодействии между государственным казенным учреждением Ростовской области «Уполномоченный многофункциональный центр предоставления государственных и муниципальных услуг», Управлением Федеральной службы государственной регистрации, кадастра и картографии по Ростовской области и филиалом федерального государственного бюджетного учреждения «Федеральная кадастровая палата Федеральной службы государственной регистрации, кадастра и картографии» по Ростовской области.</a:t>
            </a:r>
          </a:p>
          <a:p>
            <a:pPr marL="0" indent="45720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600" b="0" cap="none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4572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Отношения между заявителем, МФЦ и </a:t>
            </a:r>
            <a:r>
              <a:rPr lang="ru-RU" sz="1600" b="0" cap="none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регулирует </a:t>
            </a: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ФЗ №210 от 27.07.2010г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«Об организации предоставления государственных услуг».</a:t>
            </a:r>
          </a:p>
          <a:p>
            <a:pPr marL="0" indent="45720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b="0" cap="none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550" y="4190376"/>
            <a:ext cx="5217251" cy="20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72" y="3621785"/>
            <a:ext cx="2313543" cy="30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477" y="5752214"/>
            <a:ext cx="1236895" cy="9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&amp;Kcy;&amp;acy;&amp;rcy;&amp;tcy;&amp;icy;&amp;ncy;&amp;kcy;&amp;icy; &amp;pcy;&amp;ocy; &amp;zcy;&amp;acy;&amp;pcy;&amp;rcy;&amp;ocy;&amp;scy;&amp;ucy; &amp;kcy;&amp;acy;&amp;rcy;&amp;tcy;&amp;icy;&amp;ncy;&amp;kcy;&amp;acy; &amp;pcy;&amp;rcy;&amp;acy;&amp;vcy;&amp;ocy;&amp;vcy;&amp;ycy;&amp;iecy; &amp;dcy;&amp;ocy;&amp;kcy;&amp;ucy;&amp;mcy;&amp;iecy;&amp;n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4" name="AutoShape 6" descr="&amp;Kcy;&amp;acy;&amp;rcy;&amp;tcy;&amp;icy;&amp;ncy;&amp;kcy;&amp;icy; &amp;pcy;&amp;ocy; &amp;zcy;&amp;acy;&amp;pcy;&amp;rcy;&amp;ocy;&amp;scy;&amp;ucy; &amp;kcy;&amp;acy;&amp;rcy;&amp;tcy;&amp;icy;&amp;ncy;&amp;kcy;&amp;acy; &amp;pcy;&amp;rcy;&amp;acy;&amp;vcy;&amp;ocy;&amp;vcy;&amp;ycy;&amp;iecy; &amp;dcy;&amp;ocy;&amp;kcy;&amp;ucy;&amp;mcy;&amp;iecy;&amp;n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&amp;Kcy;&amp;acy;&amp;rcy;&amp;tcy;&amp;icy;&amp;ncy;&amp;kcy;&amp;icy; &amp;pcy;&amp;ocy; &amp;zcy;&amp;acy;&amp;pcy;&amp;rcy;&amp;ocy;&amp;scy;&amp;ucy; &amp;kcy;&amp;acy;&amp;rcy;&amp;tcy;&amp;icy;&amp;ncy;&amp;kcy;&amp;acy; &amp;pcy;&amp;rcy;&amp;acy;&amp;vcy;&amp;ocy;&amp;vcy;&amp;ycy;&amp;iecy; &amp;dcy;&amp;ocy;&amp;kcy;&amp;ucy;&amp;mcy;&amp;iecy;&amp;ncy;&amp;tcy;&amp;ycy;"/>
          <p:cNvSpPr>
            <a:spLocks noChangeAspect="1" noChangeArrowheads="1"/>
          </p:cNvSpPr>
          <p:nvPr/>
        </p:nvSpPr>
        <p:spPr bwMode="auto">
          <a:xfrm>
            <a:off x="155575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74894" y="1116419"/>
            <a:ext cx="8545256" cy="3187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74894" y="1438985"/>
            <a:ext cx="8545256" cy="44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вступил в силу с 1 января 2017 года.</a:t>
            </a:r>
          </a:p>
          <a:p>
            <a:pPr marL="0" marR="0" lvl="0" indent="3476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76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регистрация прав на недвижимое имущество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юридический акт признания и подтверждения возникновения, изменения, перехода, прекращения права определенного лица на недвижимое имущество или ограничения такого права и обременения недвижимого имущества. </a:t>
            </a:r>
          </a:p>
          <a:p>
            <a:pPr marL="0" marR="0" lvl="0" indent="3476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76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регистрация прав осуществляется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 внесения в ЕГРН записи о праве на недвижимое имущество.</a:t>
            </a:r>
          </a:p>
          <a:p>
            <a:pPr marL="0" marR="0" lvl="0" indent="3476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76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регистрация права в ЕГРН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единственным доказательством существования зарегистрированного права.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5575" y="327024"/>
            <a:ext cx="8847397" cy="797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ФЗ от 13.07.2015 N 218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 государственной регистрации недвижимости»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 txBox="1">
            <a:spLocks/>
          </p:cNvSpPr>
          <p:nvPr/>
        </p:nvSpPr>
        <p:spPr>
          <a:xfrm>
            <a:off x="1412798" y="2898493"/>
            <a:ext cx="6825413" cy="24757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внимание!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s://bratsk.irk.today/wp-content/uploads/sites/2/2019/12/ofis-moi-dokumenty-otkrylsia-v-gidrostroitel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51" y="159533"/>
            <a:ext cx="3122762" cy="207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22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247</Words>
  <Application>Microsoft Office PowerPoint</Application>
  <PresentationFormat>Экран (4:3)</PresentationFormat>
  <Paragraphs>80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слайды контента</vt:lpstr>
      <vt:lpstr>Текст + пиктограмма</vt:lpstr>
      <vt:lpstr>Шмуцтитульный слайд</vt:lpstr>
      <vt:lpstr>Титульный, заключительный слайд</vt:lpstr>
      <vt:lpstr> Тема «Теоретико-методологические особенности приема услуг Росреестра»    </vt:lpstr>
      <vt:lpstr> Спикер Коршунова Юлия Игоревна  Главный специалист (оператор) Отдел обслуживания Ворошиловский район </vt:lpstr>
      <vt:lpstr>Слайд 3</vt:lpstr>
      <vt:lpstr>Ответственность за нарушение требований  ФЗ «О персональных данных»</vt:lpstr>
      <vt:lpstr>Слайд 5</vt:lpstr>
      <vt:lpstr>Правовую основу государственной регистрации прав составляет:</vt:lpstr>
      <vt:lpstr>Слайд 7</vt:lpstr>
      <vt:lpstr>Слайд 8</vt:lpstr>
      <vt:lpstr>Слайд 9</vt:lpstr>
    </vt:vector>
  </TitlesOfParts>
  <Company>fbr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 ***</dc:creator>
  <cp:lastModifiedBy>ucheba</cp:lastModifiedBy>
  <cp:revision>806</cp:revision>
  <cp:lastPrinted>2016-08-30T07:04:12Z</cp:lastPrinted>
  <dcterms:created xsi:type="dcterms:W3CDTF">2013-12-14T15:27:23Z</dcterms:created>
  <dcterms:modified xsi:type="dcterms:W3CDTF">2021-03-16T08:33:49Z</dcterms:modified>
</cp:coreProperties>
</file>