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5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3"/>
            <a:ext cx="7632848" cy="204365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4680520" cy="22791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996952"/>
            <a:ext cx="770485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44371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3008313" cy="1368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1980-44BD-48FF-A0E8-C95FCB8969E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6D3-0729-488D-B1F5-054CF571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B1980-44BD-48FF-A0E8-C95FCB8969E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1E6D3-0729-488D-B1F5-054CF571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нужно благодарить за внимание!</a:t>
            </a:r>
          </a:p>
          <a:p>
            <a:r>
              <a:rPr lang="ru-RU" dirty="0" smtClean="0"/>
              <a:t>Лучше оставьте ваши контакты:</a:t>
            </a:r>
            <a:br>
              <a:rPr lang="ru-RU" dirty="0" smtClean="0"/>
            </a:br>
            <a:r>
              <a:rPr lang="ru-RU" dirty="0" smtClean="0"/>
              <a:t>телефон, </a:t>
            </a:r>
            <a:r>
              <a:rPr lang="ru-RU" dirty="0" err="1" smtClean="0"/>
              <a:t>эл.почта</a:t>
            </a:r>
            <a:r>
              <a:rPr lang="ru-RU" dirty="0" smtClean="0"/>
              <a:t>, ссылки на сайты, </a:t>
            </a:r>
            <a:r>
              <a:rPr lang="ru-RU" dirty="0" err="1" smtClean="0"/>
              <a:t>соц.сети</a:t>
            </a:r>
            <a:r>
              <a:rPr lang="ru-RU" dirty="0" smtClean="0"/>
              <a:t>, мессенджеры и так далее</a:t>
            </a:r>
          </a:p>
        </p:txBody>
      </p:sp>
    </p:spTree>
    <p:extLst>
      <p:ext uri="{BB962C8B-B14F-4D97-AF65-F5344CB8AC3E}">
        <p14:creationId xmlns:p14="http://schemas.microsoft.com/office/powerpoint/2010/main" val="1933062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Вставьте или общее фото, или фото участников и руководителя</a:t>
            </a:r>
          </a:p>
          <a:p>
            <a:r>
              <a:rPr lang="ru-RU" dirty="0" smtClean="0"/>
              <a:t>Напишите что-то уникальное о каждом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9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История, как вы пришли к проекту</a:t>
            </a:r>
          </a:p>
          <a:p>
            <a:r>
              <a:rPr lang="ru-RU" dirty="0" smtClean="0"/>
              <a:t>Что-то интересное о выбранном направлении исследования</a:t>
            </a:r>
          </a:p>
          <a:p>
            <a:pPr marL="0" indent="0">
              <a:buNone/>
            </a:pPr>
            <a:r>
              <a:rPr lang="ru-RU" dirty="0" smtClean="0"/>
              <a:t>(Пишите </a:t>
            </a:r>
            <a:r>
              <a:rPr lang="ru-RU" dirty="0"/>
              <a:t>свободно, своими словами.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</a:t>
            </a:r>
            <a:r>
              <a:rPr lang="ru-RU" dirty="0"/>
              <a:t>нужно копировать текст из </a:t>
            </a:r>
            <a:r>
              <a:rPr lang="ru-RU" dirty="0" smtClean="0"/>
              <a:t>интернета)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118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НАУЧНЫЕ ГИПОТЕЗЫ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Опишите гипотезы, которые выдвигали</a:t>
            </a:r>
          </a:p>
          <a:p>
            <a:r>
              <a:rPr lang="ru-RU" dirty="0" smtClean="0"/>
              <a:t>Подумайте, проведите мысленный эксперимент и напишите, как ваши гипотезы можно проверить (как их можно доказать или опровергнуть)</a:t>
            </a:r>
          </a:p>
        </p:txBody>
      </p:sp>
    </p:spTree>
    <p:extLst>
      <p:ext uri="{BB962C8B-B14F-4D97-AF65-F5344CB8AC3E}">
        <p14:creationId xmlns:p14="http://schemas.microsoft.com/office/powerpoint/2010/main" val="8911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И ЗАДАЧИ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Цель постарайтесь сформулировать с научной точки зрения</a:t>
            </a:r>
          </a:p>
          <a:p>
            <a:r>
              <a:rPr lang="ru-RU" dirty="0"/>
              <a:t>Задач не нужно писать </a:t>
            </a:r>
            <a:r>
              <a:rPr lang="ru-RU" dirty="0" smtClean="0"/>
              <a:t>много</a:t>
            </a:r>
            <a:endParaRPr lang="ru-RU" dirty="0"/>
          </a:p>
          <a:p>
            <a:r>
              <a:rPr lang="ru-RU" dirty="0" smtClean="0"/>
              <a:t>Используйте инструмент</a:t>
            </a:r>
            <a:r>
              <a:rPr lang="ru-RU" dirty="0"/>
              <a:t>ы</a:t>
            </a:r>
            <a:r>
              <a:rPr lang="ru-RU" dirty="0" smtClean="0"/>
              <a:t> </a:t>
            </a:r>
            <a:r>
              <a:rPr lang="en-US" dirty="0" smtClean="0"/>
              <a:t>SmartArt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94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Palatino Linotype" panose="02040502050505030304" pitchFamily="18" charset="0"/>
              </a:rPr>
              <a:t>ЭКСПЕРИМЕНТЫ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Планирование </a:t>
            </a:r>
            <a:r>
              <a:rPr lang="ru-RU" dirty="0" smtClean="0"/>
              <a:t>экспериментов (опишите, как планировали)</a:t>
            </a:r>
            <a:endParaRPr lang="ru-RU" dirty="0"/>
          </a:p>
          <a:p>
            <a:r>
              <a:rPr lang="ru-RU" dirty="0"/>
              <a:t>Проведение </a:t>
            </a:r>
            <a:r>
              <a:rPr lang="ru-RU" dirty="0" smtClean="0"/>
              <a:t>экспериментов (опишите как выполняли). </a:t>
            </a:r>
          </a:p>
          <a:p>
            <a:r>
              <a:rPr lang="ru-RU" dirty="0" smtClean="0"/>
              <a:t>Про эксперименты может быть не 1 слайд. Делайте слайдов столько, сколько нужно</a:t>
            </a:r>
          </a:p>
          <a:p>
            <a:r>
              <a:rPr lang="ru-RU" dirty="0" smtClean="0"/>
              <a:t>Используйте фото своих экспериментов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844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И 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Результаты – краткое описание что получилось</a:t>
            </a:r>
          </a:p>
          <a:p>
            <a:r>
              <a:rPr lang="ru-RU" dirty="0"/>
              <a:t>Выводы – обобщение </a:t>
            </a:r>
            <a:r>
              <a:rPr lang="ru-RU" dirty="0" smtClean="0"/>
              <a:t>ваших результатов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131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ТРЕБУЕМЫЕ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Подумайте и напишите, что необходимо, чтобы продолжить проект?</a:t>
            </a:r>
          </a:p>
          <a:p>
            <a:r>
              <a:rPr lang="ru-RU" dirty="0" smtClean="0"/>
              <a:t>Пишите не только про материальные ресурсы, но и про:</a:t>
            </a:r>
          </a:p>
          <a:p>
            <a:pPr lvl="1"/>
            <a:r>
              <a:rPr lang="ru-RU" dirty="0" smtClean="0"/>
              <a:t>Время</a:t>
            </a:r>
          </a:p>
          <a:p>
            <a:pPr lvl="1"/>
            <a:r>
              <a:rPr lang="ru-RU" dirty="0" smtClean="0"/>
              <a:t>Знания</a:t>
            </a:r>
          </a:p>
          <a:p>
            <a:pPr lvl="1"/>
            <a:r>
              <a:rPr lang="ru-RU" dirty="0" smtClean="0"/>
              <a:t>Людей</a:t>
            </a:r>
          </a:p>
          <a:p>
            <a:pPr lvl="1"/>
            <a:r>
              <a:rPr lang="ru-RU" dirty="0" smtClean="0"/>
              <a:t>Информацию</a:t>
            </a:r>
          </a:p>
          <a:p>
            <a:pPr lvl="1"/>
            <a:r>
              <a:rPr lang="ru-RU" dirty="0" smtClean="0"/>
              <a:t>И так далее…</a:t>
            </a:r>
          </a:p>
          <a:p>
            <a:pPr marL="457200" lvl="1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09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Palatino Linotype" panose="02040502050505030304" pitchFamily="18" charset="0"/>
              </a:rPr>
              <a:t>ПЛАНЫ НА БУДУЩЕЕ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Какие перспективы продолжения </a:t>
            </a:r>
            <a:r>
              <a:rPr lang="ru-RU" dirty="0" smtClean="0"/>
              <a:t>проекта?</a:t>
            </a:r>
            <a:endParaRPr lang="ru-RU" dirty="0"/>
          </a:p>
          <a:p>
            <a:r>
              <a:rPr lang="ru-RU" dirty="0"/>
              <a:t>Возможные партнеры в науке, в бизнесе  и т.д</a:t>
            </a:r>
            <a:r>
              <a:rPr lang="ru-RU" dirty="0" smtClean="0"/>
              <a:t>.</a:t>
            </a:r>
          </a:p>
          <a:p>
            <a:r>
              <a:rPr lang="ru-RU" dirty="0"/>
              <a:t>Можно добавить фото вашей дружной команды и написать о вашем прекрасном </a:t>
            </a:r>
            <a:r>
              <a:rPr lang="ru-RU" dirty="0" smtClean="0"/>
              <a:t>будущем после проекта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1660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209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КОМАНДА</vt:lpstr>
      <vt:lpstr>ОПИСАНИЕ ПРОЕКТА</vt:lpstr>
      <vt:lpstr>НАУЧНЫЕ ГИПОТЕЗЫ</vt:lpstr>
      <vt:lpstr>ЦЕЛИ И ЗАДАЧИ ПРОЕКТА</vt:lpstr>
      <vt:lpstr>ЭКСПЕРИМЕНТЫ</vt:lpstr>
      <vt:lpstr>РЕЗУЛЬТАТЫ И ВЫВОДЫ</vt:lpstr>
      <vt:lpstr>ТРЕБУЕМЫЕ РЕСУРСЫ</vt:lpstr>
      <vt:lpstr>ПЛАНЫ НА БУДУЩЕЕ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</dc:creator>
  <cp:lastModifiedBy>Vaseneva Irina</cp:lastModifiedBy>
  <cp:revision>13</cp:revision>
  <dcterms:created xsi:type="dcterms:W3CDTF">2014-07-20T10:24:54Z</dcterms:created>
  <dcterms:modified xsi:type="dcterms:W3CDTF">2021-01-28T18:18:59Z</dcterms:modified>
</cp:coreProperties>
</file>