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2" r:id="rId3"/>
    <p:sldId id="258" r:id="rId4"/>
    <p:sldId id="257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72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853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3284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120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2490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090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084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04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268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91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3848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20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15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3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662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778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7DFE1-B48F-4A46-8F27-4D7F4CC912DF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4D5BE1F-E861-4534-A292-B27D53BBB1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91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0SG-cYGPos4-8wQsxekQj1Rw77-PSfCR/view?usp=sha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C86D75-2D8E-4711-8F96-FEBB3E709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363894"/>
            <a:ext cx="7766936" cy="496388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Вебинар «Повышение квалификации для преподавателей по технологии. Мастер-класс по квиллингу»</a:t>
            </a:r>
          </a:p>
        </p:txBody>
      </p:sp>
    </p:spTree>
    <p:extLst>
      <p:ext uri="{BB962C8B-B14F-4D97-AF65-F5344CB8AC3E}">
        <p14:creationId xmlns:p14="http://schemas.microsoft.com/office/powerpoint/2010/main" val="761084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4104A-1023-457E-99F8-232E12566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4" y="274321"/>
            <a:ext cx="8596668" cy="1320800"/>
          </a:xfrm>
        </p:spPr>
        <p:txBody>
          <a:bodyPr>
            <a:norm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 и ведущие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C842B6-01FB-47A2-B390-AC102F3B0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8" y="1737361"/>
            <a:ext cx="9738360" cy="51206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Ответственные:    доценты кафедры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ТСиТО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</a:p>
          <a:p>
            <a:pPr algn="ctr"/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Мухина М.В.</a:t>
            </a:r>
          </a:p>
          <a:p>
            <a:pPr algn="ctr"/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Голубева О.В.</a:t>
            </a:r>
          </a:p>
          <a:p>
            <a:pPr algn="ctr"/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Кутепова Л.И. 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Ведущий: студент факультета дизайна, изящных             искусств и медиа-технологий </a:t>
            </a:r>
          </a:p>
          <a:p>
            <a:pPr marL="0" indent="0" algn="just">
              <a:buNone/>
            </a:pP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                                  </a:t>
            </a:r>
            <a:r>
              <a:rPr lang="ru-RU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Багрянская</a:t>
            </a: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Е.С</a:t>
            </a: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224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DC9840-FC87-4FB6-93EB-7737FF48C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300444"/>
            <a:ext cx="9585960" cy="3128556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Непрерывное профессиональное совершенствование педагогов является одной из ключевых задач системы образования. Не реже одного раза в три года учителя технологии (труда) проходят курсы повышения квалификации по своему предмету.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257A4AB-72E4-4C96-A164-97DDC8E59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680" y="3429000"/>
            <a:ext cx="5873232" cy="326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577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6CB0DD-A8E0-4E74-B86A-D137CA1CD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9892" y="150533"/>
            <a:ext cx="8596668" cy="789993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«Технология»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4BA456-4D85-4CEF-9BCB-6167AAD01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440" y="940526"/>
            <a:ext cx="9723120" cy="5551713"/>
          </a:xfrm>
        </p:spPr>
        <p:txBody>
          <a:bodyPr>
            <a:noAutofit/>
          </a:bodyPr>
          <a:lstStyle/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«Технология»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 современной школе не только не утратил свою актуальность в эпоху развития интернета, но приобрел новое значение. На уроках труда школьники учатся работать с различными материалами и приобретают множество полезных навыков.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труда, как и другие школьные педагоги, реализует образовательные программы в соответствии с 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создает условия, в которых процесс приобретения навыков школьниками проходит просто и безопасно.</a:t>
            </a:r>
          </a:p>
        </p:txBody>
      </p:sp>
    </p:spTree>
    <p:extLst>
      <p:ext uri="{BB962C8B-B14F-4D97-AF65-F5344CB8AC3E}">
        <p14:creationId xmlns:p14="http://schemas.microsoft.com/office/powerpoint/2010/main" val="81761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DC9840-FC87-4FB6-93EB-7737FF48C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Пандемия как драйвер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36C8F1-FA63-4DFD-A1A3-9A23DC073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17362"/>
          </a:xfrm>
        </p:spPr>
        <p:txBody>
          <a:bodyPr>
            <a:normAutofit lnSpcReduction="10000"/>
          </a:bodyPr>
          <a:lstStyle/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Пандемия выдвинула новые требования к педагогу нового поколения — владеть цифровыми компетенциями, быть гибким, способным адаптировать урок к любым условиям и форматам, уметь держать внимание аудитории в любой ситуации».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5056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DC9840-FC87-4FB6-93EB-7737FF48C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6454" y="0"/>
            <a:ext cx="8596668" cy="1320800"/>
          </a:xfrm>
        </p:spPr>
        <p:txBody>
          <a:bodyPr>
            <a:norm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условия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36C8F1-FA63-4DFD-A1A3-9A23DC073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62" y="1320800"/>
            <a:ext cx="9509760" cy="5836920"/>
          </a:xfrm>
        </p:spPr>
        <p:txBody>
          <a:bodyPr>
            <a:normAutofit fontScale="47500" lnSpcReduction="20000"/>
          </a:bodyPr>
          <a:lstStyle/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5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Новые запросы к системе образования, глубокое проникновение гаджетов и интернета в повседневную жизнь, растущая популярность обучения на цифровых платформах, набирающее обороты электронное информационно-образовательное пространство некоторые из факторов, трансформирующих традиционную модель взаимодействия между педагогом и учеником.</a:t>
            </a:r>
            <a:br>
              <a:rPr lang="ru-RU" sz="5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59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DC9840-FC87-4FB6-93EB-7737FF48C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2881"/>
            <a:ext cx="8596668" cy="1320800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Квиллинг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436C8F1-FA63-4DFD-A1A3-9A23DC073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2520"/>
            <a:ext cx="7537532" cy="5318759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один из вариантов современного взаимодействия педагога и ученика на примере освоения новой технологии Квиллинг: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проста для освоения;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Малозатратна</a:t>
            </a: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Дает вещам «вторую жизнь»;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Удобна для обучения;</a:t>
            </a:r>
          </a:p>
          <a:p>
            <a:pPr marL="0">
              <a:lnSpc>
                <a:spcPct val="150000"/>
              </a:lnSpc>
              <a:spcBef>
                <a:spcPts val="0"/>
              </a:spcBef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Доступна любой аудитории.</a:t>
            </a:r>
          </a:p>
          <a:p>
            <a:endParaRPr lang="ru-RU" dirty="0"/>
          </a:p>
        </p:txBody>
      </p:sp>
      <p:pic>
        <p:nvPicPr>
          <p:cNvPr id="4" name="image7.jpg" descr="Квиллинг Для Начинающих: 165+ (Фото) Пошаговых Мастер-классов">
            <a:extLst>
              <a:ext uri="{FF2B5EF4-FFF2-40B4-BE49-F238E27FC236}">
                <a16:creationId xmlns:a16="http://schemas.microsoft.com/office/drawing/2014/main" id="{77C7043A-21A9-41C9-94E6-AA1B06B7E81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245176" y="182881"/>
            <a:ext cx="2393346" cy="2175507"/>
          </a:xfrm>
          <a:prstGeom prst="rect">
            <a:avLst/>
          </a:prstGeom>
          <a:ln/>
        </p:spPr>
      </p:pic>
      <p:pic>
        <p:nvPicPr>
          <p:cNvPr id="5" name="image6.jpg" descr="Воздушный квиллинг. Caterin: Оля, здравствуй) Расскажи… | by Caterin Alex |  Medium">
            <a:extLst>
              <a:ext uri="{FF2B5EF4-FFF2-40B4-BE49-F238E27FC236}">
                <a16:creationId xmlns:a16="http://schemas.microsoft.com/office/drawing/2014/main" id="{C9D61B86-4C26-425D-A6B4-D4A9C4D0A3A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9875135" y="182881"/>
            <a:ext cx="2208007" cy="2175507"/>
          </a:xfrm>
          <a:prstGeom prst="rect">
            <a:avLst/>
          </a:prstGeom>
          <a:ln/>
        </p:spPr>
      </p:pic>
      <p:pic>
        <p:nvPicPr>
          <p:cNvPr id="6" name="image3.jpg" descr="Женские портреты в технике квиллинг — Сделай сам, идеи для творчества |  квиллинг | Постила">
            <a:extLst>
              <a:ext uri="{FF2B5EF4-FFF2-40B4-BE49-F238E27FC236}">
                <a16:creationId xmlns:a16="http://schemas.microsoft.com/office/drawing/2014/main" id="{54F2FE05-0F56-4399-A997-DBC383BC5C92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7245176" y="2559600"/>
            <a:ext cx="2028825" cy="2227003"/>
          </a:xfrm>
          <a:prstGeom prst="rect">
            <a:avLst/>
          </a:prstGeom>
          <a:ln/>
        </p:spPr>
      </p:pic>
      <p:pic>
        <p:nvPicPr>
          <p:cNvPr id="7" name="image12.jpg" descr="корейский квиллинг: 21 тыс изображений найдено в Яндекс.Картинках |  Quilling designs, Quilling, Paper quilling tutorial">
            <a:extLst>
              <a:ext uri="{FF2B5EF4-FFF2-40B4-BE49-F238E27FC236}">
                <a16:creationId xmlns:a16="http://schemas.microsoft.com/office/drawing/2014/main" id="{4DB6B1FD-35F1-495E-80DD-B25EBA4435EB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9429750" y="2602228"/>
            <a:ext cx="2533650" cy="2118995"/>
          </a:xfrm>
          <a:prstGeom prst="rect">
            <a:avLst/>
          </a:prstGeom>
          <a:ln/>
        </p:spPr>
      </p:pic>
      <p:pic>
        <p:nvPicPr>
          <p:cNvPr id="8" name="image11.jpg" descr="корейский квиллинг: 21 тыс изображений найдено в Яндекс.Картинках |  Quilling designs, Quilling work, Quilling paper craft">
            <a:extLst>
              <a:ext uri="{FF2B5EF4-FFF2-40B4-BE49-F238E27FC236}">
                <a16:creationId xmlns:a16="http://schemas.microsoft.com/office/drawing/2014/main" id="{9E432181-1111-4066-A6C3-651A1F8A5035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8535999" y="4907513"/>
            <a:ext cx="2524125" cy="189166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322067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FE9B1-D381-4018-BCAF-0CCD99FAF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Ссылка на </a:t>
            </a:r>
            <a:r>
              <a:rPr lang="ru-RU"/>
              <a:t>видео мастер-класса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C7F166-C0E6-4AA4-AAF8-EC9D4E5F5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u="sng" dirty="0">
                <a:hlinkClick r:id="rId2"/>
              </a:rPr>
              <a:t>https://drive.google.com/file/d/10SG-cYGPos4-8wQsxekQj1Rw77-PSfCR/view?usp=sharing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822472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427</TotalTime>
  <Words>208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Вебинар «Повышение квалификации для преподавателей по технологии. Мастер-класс по квиллингу»</vt:lpstr>
      <vt:lpstr>Ответственные и ведущие</vt:lpstr>
      <vt:lpstr>Непрерывное профессиональное совершенствование педагогов является одной из ключевых задач системы образования. Не реже одного раза в три года учителя технологии (труда) проходят курсы повышения квалификации по своему предмету. </vt:lpstr>
      <vt:lpstr>Предмет «Технология»</vt:lpstr>
      <vt:lpstr>Пандемия как драйвер</vt:lpstr>
      <vt:lpstr>Новые условия работы</vt:lpstr>
      <vt:lpstr>Технология Квиллинг</vt:lpstr>
      <vt:lpstr>Ссылка на видео мастер-класса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Вебинар «Повышение квалификации для преподавателей по технологии. Мастер-класс по квиллингу»</dc:title>
  <dc:creator>Мария</dc:creator>
  <cp:lastModifiedBy>Мария</cp:lastModifiedBy>
  <cp:revision>14</cp:revision>
  <dcterms:created xsi:type="dcterms:W3CDTF">2021-04-08T19:15:51Z</dcterms:created>
  <dcterms:modified xsi:type="dcterms:W3CDTF">2021-04-12T12:35:24Z</dcterms:modified>
</cp:coreProperties>
</file>