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Sunday, April 18,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889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9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6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2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380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2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Sunday, April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Sunday, April 18,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13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3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630E1-D870-4F45-A2FA-E9169E71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pPr indent="449580">
              <a:lnSpc>
                <a:spcPct val="90000"/>
              </a:lnSpc>
            </a:pPr>
            <a:r>
              <a:rPr lang="ru-RU" sz="4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тенденции в технологии переработки полимерных материалов</a:t>
            </a:r>
            <a:br>
              <a:rPr lang="ru-RU" sz="4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807B184-C615-4F23-BDA3-9D4C04F4AA63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550863" y="3827610"/>
            <a:ext cx="5437187" cy="22652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0" tIns="45719" rIns="91240" bIns="45719">
            <a:normAutofit/>
          </a:bodyPr>
          <a:lstStyle>
            <a:lvl1pPr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4472C4"/>
              </a:buClr>
              <a:buSzPct val="115000"/>
              <a:buFont typeface="Wingdings 3" panose="05040102010807070707" pitchFamily="18" charset="2"/>
              <a:buNone/>
            </a:pPr>
            <a:r>
              <a:rPr lang="ru-RU" altLang="ru-RU" i="1" dirty="0">
                <a:solidFill>
                  <a:schemeClr val="tx1">
                    <a:alpha val="60000"/>
                  </a:schemeClr>
                </a:solidFill>
                <a:latin typeface="PF Centro Slab Pro" panose="02000500000000020004" pitchFamily="2" charset="0"/>
                <a:cs typeface="Times New Roman" panose="02020603050405020304" pitchFamily="18" charset="0"/>
              </a:rPr>
              <a:t>Кафедра теоретической и прикладной химии БГТУ им. В.Г. Шухова </a:t>
            </a:r>
          </a:p>
          <a:p>
            <a:pPr eaLnBrk="1" hangingPunct="1">
              <a:buClr>
                <a:srgbClr val="4472C4"/>
              </a:buClr>
              <a:buSzPct val="115000"/>
              <a:buFont typeface="Wingdings 3" panose="05040102010807070707" pitchFamily="18" charset="2"/>
              <a:buNone/>
            </a:pPr>
            <a:r>
              <a:rPr lang="ru-RU" altLang="ru-RU" i="1" dirty="0">
                <a:solidFill>
                  <a:schemeClr val="tx1">
                    <a:alpha val="60000"/>
                  </a:schemeClr>
                </a:solidFill>
                <a:latin typeface="PF Centro Slab Pro" panose="02000500000000020004" pitchFamily="2" charset="0"/>
                <a:cs typeface="Times New Roman" panose="02020603050405020304" pitchFamily="18" charset="0"/>
              </a:rPr>
              <a:t>канд. тех .наук, доцент </a:t>
            </a:r>
          </a:p>
          <a:p>
            <a:pPr algn="ctr" eaLnBrk="1" hangingPunct="1">
              <a:buClr>
                <a:srgbClr val="4472C4"/>
              </a:buClr>
              <a:buSzPct val="115000"/>
              <a:buFont typeface="Wingdings 3" panose="05040102010807070707" pitchFamily="18" charset="2"/>
              <a:buNone/>
            </a:pPr>
            <a:r>
              <a:rPr lang="ru-RU" altLang="ru-RU" dirty="0" err="1">
                <a:solidFill>
                  <a:schemeClr val="tx1">
                    <a:alpha val="60000"/>
                  </a:schemeClr>
                </a:solidFill>
                <a:latin typeface="PF Centro Slab Pro" panose="02000500000000020004" pitchFamily="2" charset="0"/>
                <a:cs typeface="Times New Roman" panose="02020603050405020304" pitchFamily="18" charset="0"/>
              </a:rPr>
              <a:t>Ключникова</a:t>
            </a:r>
            <a:r>
              <a:rPr lang="ru-RU" altLang="ru-RU" dirty="0">
                <a:solidFill>
                  <a:schemeClr val="tx1">
                    <a:alpha val="60000"/>
                  </a:schemeClr>
                </a:solidFill>
                <a:latin typeface="PF Centro Slab Pro" panose="02000500000000020004" pitchFamily="2" charset="0"/>
                <a:cs typeface="Times New Roman" panose="02020603050405020304" pitchFamily="18" charset="0"/>
              </a:rPr>
              <a:t>  Н. В.</a:t>
            </a:r>
          </a:p>
        </p:txBody>
      </p:sp>
      <p:pic>
        <p:nvPicPr>
          <p:cNvPr id="1026" name="Picture 2" descr="Polymer Processing Additive (PPA) - Nano Pouyesh Kimiya Co. (NPK)">
            <a:extLst>
              <a:ext uri="{FF2B5EF4-FFF2-40B4-BE49-F238E27FC236}">
                <a16:creationId xmlns:a16="http://schemas.microsoft.com/office/drawing/2014/main" id="{568A101C-9832-4356-A64C-419D46022D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0" r="2" b="2"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4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4" name="Oval 14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35" name="Oval 14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520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PF Centro Slab Pro</vt:lpstr>
      <vt:lpstr>Sitka Heading</vt:lpstr>
      <vt:lpstr>Source Sans Pro</vt:lpstr>
      <vt:lpstr>Times New Roman</vt:lpstr>
      <vt:lpstr>Wingdings 3</vt:lpstr>
      <vt:lpstr>3DFloatVTI</vt:lpstr>
      <vt:lpstr>Современные тенденции в технологии переработки полимерных материалов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 Lyubushkin</dc:creator>
  <cp:lastModifiedBy>Roman Lyubushkin</cp:lastModifiedBy>
  <cp:revision>2</cp:revision>
  <dcterms:created xsi:type="dcterms:W3CDTF">2021-04-18T17:33:51Z</dcterms:created>
  <dcterms:modified xsi:type="dcterms:W3CDTF">2021-04-18T18:14:21Z</dcterms:modified>
</cp:coreProperties>
</file>