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48" autoAdjust="0"/>
  </p:normalViewPr>
  <p:slideViewPr>
    <p:cSldViewPr>
      <p:cViewPr>
        <p:scale>
          <a:sx n="117" d="100"/>
          <a:sy n="117" d="100"/>
        </p:scale>
        <p:origin x="-146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AF279-7DC2-4064-AC07-F3FC8B291BCE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33A9A-8DCD-4462-B58B-35CAB2D570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97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5136-44BC-4A52-926F-AC78704588AF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A8F1-0D6C-4F00-B367-B7E0C0741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5136-44BC-4A52-926F-AC78704588AF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A8F1-0D6C-4F00-B367-B7E0C0741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5136-44BC-4A52-926F-AC78704588AF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A8F1-0D6C-4F00-B367-B7E0C0741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5136-44BC-4A52-926F-AC78704588AF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A8F1-0D6C-4F00-B367-B7E0C0741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5136-44BC-4A52-926F-AC78704588AF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A8F1-0D6C-4F00-B367-B7E0C0741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5136-44BC-4A52-926F-AC78704588AF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A8F1-0D6C-4F00-B367-B7E0C0741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5136-44BC-4A52-926F-AC78704588AF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A8F1-0D6C-4F00-B367-B7E0C0741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5136-44BC-4A52-926F-AC78704588AF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A8F1-0D6C-4F00-B367-B7E0C0741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5136-44BC-4A52-926F-AC78704588AF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A8F1-0D6C-4F00-B367-B7E0C0741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5136-44BC-4A52-926F-AC78704588AF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A8F1-0D6C-4F00-B367-B7E0C0741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5136-44BC-4A52-926F-AC78704588AF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A8F1-0D6C-4F00-B367-B7E0C0741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95136-44BC-4A52-926F-AC78704588AF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CA8F1-0D6C-4F00-B367-B7E0C0741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6.jpeg"/><Relationship Id="rId7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7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jpeg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7.jpe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:\Данные\Мероприятия\Шустрик 2021\Группа в ВК\Corel\logo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42852"/>
            <a:ext cx="1726299" cy="96874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58" y="142852"/>
            <a:ext cx="1531808" cy="86116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06" y="0"/>
            <a:ext cx="2214578" cy="1107289"/>
          </a:xfrm>
          <a:prstGeom prst="rect">
            <a:avLst/>
          </a:prstGeom>
        </p:spPr>
      </p:pic>
      <p:sp>
        <p:nvSpPr>
          <p:cNvPr id="33" name="Google Shape;88;p13"/>
          <p:cNvSpPr txBox="1">
            <a:spLocks noGrp="1"/>
          </p:cNvSpPr>
          <p:nvPr>
            <p:ph type="ctrTitle"/>
          </p:nvPr>
        </p:nvSpPr>
        <p:spPr>
          <a:xfrm>
            <a:off x="714348" y="3143248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ru-RU" sz="2800" b="1" dirty="0" smtClean="0"/>
              <a:t>НАЗВАНИЕ ПРОЕКТА</a:t>
            </a:r>
          </a:p>
        </p:txBody>
      </p:sp>
      <p:sp>
        <p:nvSpPr>
          <p:cNvPr id="35" name="Google Shape;88;p13"/>
          <p:cNvSpPr txBox="1">
            <a:spLocks/>
          </p:cNvSpPr>
          <p:nvPr/>
        </p:nvSpPr>
        <p:spPr>
          <a:xfrm>
            <a:off x="3428992" y="4286256"/>
            <a:ext cx="5414946" cy="110251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400"/>
              <a:buFontTx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ФИО участника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400"/>
              <a:buFontTx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ФИО научного руководителя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400"/>
              <a:buFontTx/>
              <a:buNone/>
              <a:tabLst/>
              <a:defRPr/>
            </a:pPr>
            <a:r>
              <a:rPr lang="ru-RU" dirty="0" smtClean="0">
                <a:latin typeface="+mj-lt"/>
                <a:ea typeface="+mj-ea"/>
                <a:cs typeface="+mj-cs"/>
              </a:rPr>
              <a:t>Населенный пункт, школа</a:t>
            </a:r>
            <a:endParaRPr kumimoji="0" lang="ru-RU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" name="Google Shape;88;p13"/>
          <p:cNvSpPr txBox="1">
            <a:spLocks/>
          </p:cNvSpPr>
          <p:nvPr/>
        </p:nvSpPr>
        <p:spPr>
          <a:xfrm>
            <a:off x="3857620" y="6143644"/>
            <a:ext cx="1857388" cy="60245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400"/>
              <a:buFontTx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Самара</a:t>
            </a:r>
            <a:r>
              <a:rPr kumimoji="0" lang="ru-RU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2021</a:t>
            </a:r>
            <a:endParaRPr kumimoji="0" lang="ru-RU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Данные\Мероприятия\Шустрик 2021\Группа в ВК\Corel\logo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43644"/>
            <a:ext cx="9144000" cy="714356"/>
          </a:xfrm>
          <a:prstGeom prst="rect">
            <a:avLst/>
          </a:prstGeom>
          <a:noFill/>
        </p:spPr>
      </p:pic>
      <p:pic>
        <p:nvPicPr>
          <p:cNvPr id="9" name="Picture 3" descr="H:\Данные\Мероприятия\Шустрик 2021\Группа в ВК\Corel\logo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571504" cy="178595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143000"/>
          </a:xfrm>
        </p:spPr>
        <p:txBody>
          <a:bodyPr>
            <a:normAutofit/>
          </a:bodyPr>
          <a:lstStyle/>
          <a:p>
            <a:pPr lvl="0" algn="l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928662" y="1600200"/>
            <a:ext cx="7758138" cy="190023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Заключение по проекту, стадия завершенности</a:t>
            </a:r>
          </a:p>
          <a:p>
            <a:r>
              <a:rPr lang="ru-RU" sz="2000" dirty="0" smtClean="0"/>
              <a:t>Нужны ли дальнейшие исследование, доработка и т.д.</a:t>
            </a:r>
            <a:endParaRPr lang="en-US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*Презентация должна содержать не более 15 слайдов!</a:t>
            </a:r>
          </a:p>
          <a:p>
            <a:pPr>
              <a:buNone/>
            </a:pPr>
            <a:r>
              <a:rPr lang="ru-RU" sz="2000" dirty="0" smtClean="0"/>
              <a:t>*Желаем удачи!</a:t>
            </a:r>
            <a:endParaRPr lang="ru-RU" sz="2000" dirty="0"/>
          </a:p>
        </p:txBody>
      </p:sp>
      <p:pic>
        <p:nvPicPr>
          <p:cNvPr id="2050" name="Picture 2" descr="H:\Данные\Мероприятия\Шустрик 2021\Группа в ВК\Corel\fla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9881" y="0"/>
            <a:ext cx="694119" cy="121127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215338" y="6211669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lektra Medium Pro" panose="02000803000000020004" pitchFamily="50" charset="-52"/>
              </a:rPr>
              <a:t>10</a:t>
            </a: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10243" name="Picture 3" descr="H:\Данные\Мероприятия\Шустрик 2021\Участники\Презентация для участников\фото\maxresdefault_lar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3429000"/>
            <a:ext cx="457203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Данные\Мероприятия\Шустрик 2021\Группа в ВК\Corel\logo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:\Данные\Мероприятия\Шустрик 2021\Группа в ВК\Corel\logo_shustrik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56176" y="-1"/>
            <a:ext cx="2987824" cy="3502966"/>
          </a:xfrm>
          <a:prstGeom prst="rect">
            <a:avLst/>
          </a:prstGeom>
          <a:noFill/>
        </p:spPr>
      </p:pic>
      <p:pic>
        <p:nvPicPr>
          <p:cNvPr id="1029" name="Picture 5" descr="H:\Данные\Мероприятия\Шустрик 2021\Группа в ВК\фото\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8774" y="-1"/>
            <a:ext cx="2852582" cy="3310526"/>
          </a:xfrm>
          <a:prstGeom prst="rect">
            <a:avLst/>
          </a:prstGeom>
          <a:noFill/>
        </p:spPr>
      </p:pic>
      <p:sp>
        <p:nvSpPr>
          <p:cNvPr id="17" name="Google Shape;88;p13"/>
          <p:cNvSpPr txBox="1">
            <a:spLocks noGrp="1"/>
          </p:cNvSpPr>
          <p:nvPr>
            <p:ph type="ctrTitle"/>
          </p:nvPr>
        </p:nvSpPr>
        <p:spPr>
          <a:xfrm>
            <a:off x="714348" y="2571744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ru-RU" sz="2800" b="1" dirty="0" smtClean="0"/>
              <a:t>Благодарю за внимание!</a:t>
            </a:r>
          </a:p>
        </p:txBody>
      </p:sp>
      <p:sp>
        <p:nvSpPr>
          <p:cNvPr id="18" name="Google Shape;88;p13"/>
          <p:cNvSpPr txBox="1">
            <a:spLocks/>
          </p:cNvSpPr>
          <p:nvPr/>
        </p:nvSpPr>
        <p:spPr>
          <a:xfrm>
            <a:off x="428596" y="4214818"/>
            <a:ext cx="5414946" cy="110251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400"/>
              <a:buFontTx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ФИО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400"/>
              <a:buFontTx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Контакты: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400"/>
              <a:buFontTx/>
              <a:buNone/>
              <a:tabLst/>
              <a:defRPr/>
            </a:pPr>
            <a:r>
              <a:rPr lang="en-US" dirty="0" smtClean="0">
                <a:latin typeface="+mj-lt"/>
                <a:ea typeface="+mj-ea"/>
                <a:cs typeface="+mj-cs"/>
              </a:rPr>
              <a:t>Email: shustrik@mail.ru</a:t>
            </a:r>
            <a:endParaRPr kumimoji="0" lang="ru-RU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400"/>
              <a:buFontTx/>
              <a:buNone/>
              <a:tabLst/>
              <a:defRPr/>
            </a:pPr>
            <a:r>
              <a:rPr lang="ru-RU" dirty="0" smtClean="0">
                <a:latin typeface="+mj-lt"/>
                <a:ea typeface="+mj-ea"/>
                <a:cs typeface="+mj-cs"/>
              </a:rPr>
              <a:t>Тел: 8 (800) 232-25-25, +7(999) 675-00-99</a:t>
            </a:r>
            <a:endParaRPr kumimoji="0" lang="ru-RU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Данные\Мероприятия\Шустрик 2021\Группа в ВК\Corel\logo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43644"/>
            <a:ext cx="9144000" cy="714356"/>
          </a:xfrm>
          <a:prstGeom prst="rect">
            <a:avLst/>
          </a:prstGeom>
          <a:noFill/>
        </p:spPr>
      </p:pic>
      <p:pic>
        <p:nvPicPr>
          <p:cNvPr id="9" name="Picture 3" descr="H:\Данные\Мероприятия\Шустрик 2021\Группа в ВК\Corel\logo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571504" cy="178595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143000"/>
          </a:xfrm>
        </p:spPr>
        <p:txBody>
          <a:bodyPr>
            <a:normAutofit/>
          </a:bodyPr>
          <a:lstStyle/>
          <a:p>
            <a:pPr lvl="0" algn="l"/>
            <a:r>
              <a:rPr lang="ru-RU" dirty="0" smtClean="0"/>
              <a:t>Проект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928662" y="1600200"/>
            <a:ext cx="7758138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Тема проекта, номер задачи</a:t>
            </a:r>
          </a:p>
          <a:p>
            <a:r>
              <a:rPr lang="ru-RU" sz="2000" dirty="0" smtClean="0"/>
              <a:t>Краткое, простое, всем понятное описание проекта</a:t>
            </a:r>
          </a:p>
          <a:p>
            <a:r>
              <a:rPr lang="ru-RU" sz="2000" dirty="0" smtClean="0"/>
              <a:t>Предложения </a:t>
            </a:r>
            <a:r>
              <a:rPr lang="ru-RU" sz="2000" dirty="0"/>
              <a:t>по практическому использованию </a:t>
            </a:r>
            <a:r>
              <a:rPr lang="ru-RU" sz="2000" dirty="0" smtClean="0"/>
              <a:t>модели</a:t>
            </a:r>
          </a:p>
          <a:p>
            <a:r>
              <a:rPr lang="ru-RU" sz="2000" dirty="0" smtClean="0"/>
              <a:t>…………………….</a:t>
            </a:r>
            <a:endParaRPr lang="ru-RU" sz="2000" dirty="0"/>
          </a:p>
        </p:txBody>
      </p:sp>
      <p:pic>
        <p:nvPicPr>
          <p:cNvPr id="2050" name="Picture 2" descr="H:\Данные\Мероприятия\Шустрик 2021\Группа в ВК\Corel\fla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9881" y="0"/>
            <a:ext cx="694119" cy="121127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215338" y="6211669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Elektra Medium Pro" panose="02000803000000020004" pitchFamily="50" charset="-52"/>
              </a:rPr>
              <a:t>2</a:t>
            </a:r>
          </a:p>
        </p:txBody>
      </p:sp>
      <p:pic>
        <p:nvPicPr>
          <p:cNvPr id="2051" name="Picture 3" descr="H:\Данные\Мероприятия\Шустрик 2021\Участники\Презентация для участников\фото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429000"/>
            <a:ext cx="1890697" cy="1890697"/>
          </a:xfrm>
          <a:prstGeom prst="rect">
            <a:avLst/>
          </a:prstGeom>
          <a:noFill/>
        </p:spPr>
      </p:pic>
      <p:pic>
        <p:nvPicPr>
          <p:cNvPr id="2052" name="Picture 4" descr="H:\Данные\Мероприятия\Шустрик 2021\Участники\Презентация для участников\фото\1_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3429000"/>
            <a:ext cx="1863600" cy="1857388"/>
          </a:xfrm>
          <a:prstGeom prst="rect">
            <a:avLst/>
          </a:prstGeom>
          <a:noFill/>
        </p:spPr>
      </p:pic>
      <p:pic>
        <p:nvPicPr>
          <p:cNvPr id="2053" name="Picture 5" descr="H:\Данные\Мероприятия\Шустрик 2021\Участники\Презентация для участников\фото\1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3429000"/>
            <a:ext cx="2571768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Данные\Мероприятия\Шустрик 2021\Группа в ВК\Corel\logo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43644"/>
            <a:ext cx="9144000" cy="714356"/>
          </a:xfrm>
          <a:prstGeom prst="rect">
            <a:avLst/>
          </a:prstGeom>
          <a:noFill/>
        </p:spPr>
      </p:pic>
      <p:pic>
        <p:nvPicPr>
          <p:cNvPr id="9" name="Picture 3" descr="H:\Данные\Мероприятия\Шустрик 2021\Группа в ВК\Corel\logo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571504" cy="178595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143000"/>
          </a:xfrm>
        </p:spPr>
        <p:txBody>
          <a:bodyPr>
            <a:normAutofit/>
          </a:bodyPr>
          <a:lstStyle/>
          <a:p>
            <a:pPr lvl="0" algn="l"/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928662" y="1600201"/>
            <a:ext cx="7758138" cy="132873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Какую задачу решает представленный Вами проект?</a:t>
            </a:r>
          </a:p>
          <a:p>
            <a:r>
              <a:rPr lang="ru-RU" sz="2000" dirty="0" smtClean="0"/>
              <a:t>Научная, исследовательская, практическая проблема</a:t>
            </a:r>
          </a:p>
          <a:p>
            <a:r>
              <a:rPr lang="ru-RU" sz="2000" dirty="0" smtClean="0"/>
              <a:t>………………………..</a:t>
            </a:r>
          </a:p>
        </p:txBody>
      </p:sp>
      <p:pic>
        <p:nvPicPr>
          <p:cNvPr id="2050" name="Picture 2" descr="H:\Данные\Мероприятия\Шустрик 2021\Группа в ВК\Corel\fla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9881" y="0"/>
            <a:ext cx="694119" cy="121127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215338" y="6211669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lektra Medium Pro" panose="02000803000000020004" pitchFamily="50" charset="-52"/>
              </a:rPr>
              <a:t>3</a:t>
            </a: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3074" name="Picture 2" descr="H:\Данные\Мероприятия\Шустрик 2021\Участники\Презентация для участников\фото\3716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000372"/>
            <a:ext cx="1930313" cy="1286435"/>
          </a:xfrm>
          <a:prstGeom prst="rect">
            <a:avLst/>
          </a:prstGeom>
          <a:noFill/>
        </p:spPr>
      </p:pic>
      <p:pic>
        <p:nvPicPr>
          <p:cNvPr id="3075" name="Picture 3" descr="H:\Данные\Мероприятия\Шустрик 2021\Участники\Презентация для участников\фото\10197483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3000372"/>
            <a:ext cx="2203430" cy="1307368"/>
          </a:xfrm>
          <a:prstGeom prst="rect">
            <a:avLst/>
          </a:prstGeom>
          <a:noFill/>
        </p:spPr>
      </p:pic>
      <p:pic>
        <p:nvPicPr>
          <p:cNvPr id="3076" name="Picture 4" descr="H:\Данные\Мероприятия\Шустрик 2021\Участники\Презентация для участников\фото\L34ZTcY8TgCGonNQkJJz_low-wifi-signal-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3000372"/>
            <a:ext cx="1285884" cy="1285884"/>
          </a:xfrm>
          <a:prstGeom prst="rect">
            <a:avLst/>
          </a:prstGeom>
          <a:noFill/>
        </p:spPr>
      </p:pic>
      <p:pic>
        <p:nvPicPr>
          <p:cNvPr id="3077" name="Picture 5" descr="H:\Данные\Мероприятия\Шустрик 2021\Участники\Презентация для участников\фото\pustoy-holodilnik-mozhno-li-vklyuchat-1024x68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14546" y="4572008"/>
            <a:ext cx="1889099" cy="1256325"/>
          </a:xfrm>
          <a:prstGeom prst="rect">
            <a:avLst/>
          </a:prstGeom>
          <a:noFill/>
        </p:spPr>
      </p:pic>
      <p:pic>
        <p:nvPicPr>
          <p:cNvPr id="3078" name="Picture 6" descr="H:\Данные\Мероприятия\Шустрик 2021\Участники\Презентация для участников\фото\Без названия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14942" y="4572008"/>
            <a:ext cx="2288568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Данные\Мероприятия\Шустрик 2021\Группа в ВК\Corel\logo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43644"/>
            <a:ext cx="9144000" cy="714356"/>
          </a:xfrm>
          <a:prstGeom prst="rect">
            <a:avLst/>
          </a:prstGeom>
          <a:noFill/>
        </p:spPr>
      </p:pic>
      <p:pic>
        <p:nvPicPr>
          <p:cNvPr id="9" name="Picture 3" descr="H:\Данные\Мероприятия\Шустрик 2021\Группа в ВК\Corel\logo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571504" cy="178595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143000"/>
          </a:xfrm>
        </p:spPr>
        <p:txBody>
          <a:bodyPr>
            <a:normAutofit/>
          </a:bodyPr>
          <a:lstStyle/>
          <a:p>
            <a:pPr lvl="0" algn="l"/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928662" y="1600200"/>
            <a:ext cx="7758138" cy="2471742"/>
          </a:xfrm>
        </p:spPr>
        <p:txBody>
          <a:bodyPr>
            <a:normAutofit/>
          </a:bodyPr>
          <a:lstStyle/>
          <a:p>
            <a:r>
              <a:rPr lang="ru-RU" sz="2000" dirty="0"/>
              <a:t>К</a:t>
            </a:r>
            <a:r>
              <a:rPr lang="ru-RU" sz="2000" dirty="0" smtClean="0"/>
              <a:t>раткий </a:t>
            </a:r>
            <a:r>
              <a:rPr lang="ru-RU" sz="2000" dirty="0"/>
              <a:t>анализ исследований/разработок по теме проекта, обзор существующих решений, перспективы использования </a:t>
            </a:r>
            <a:r>
              <a:rPr lang="ru-RU" sz="2000" dirty="0" smtClean="0"/>
              <a:t>результатов</a:t>
            </a:r>
            <a:endParaRPr lang="ru-RU" sz="2000" dirty="0"/>
          </a:p>
          <a:p>
            <a:r>
              <a:rPr lang="ru-RU" sz="2000" dirty="0" smtClean="0"/>
              <a:t>Предлагаемое Вами </a:t>
            </a:r>
            <a:r>
              <a:rPr lang="ru-RU" sz="2000" dirty="0"/>
              <a:t>решение задачи, проблемы</a:t>
            </a:r>
          </a:p>
          <a:p>
            <a:r>
              <a:rPr lang="ru-RU" sz="2000" dirty="0"/>
              <a:t>О</a:t>
            </a:r>
            <a:r>
              <a:rPr lang="ru-RU" sz="2000" dirty="0" smtClean="0"/>
              <a:t>писание </a:t>
            </a:r>
            <a:r>
              <a:rPr lang="ru-RU" sz="2000" dirty="0"/>
              <a:t>основных результатов проекта (что удалось достичь, решена ли научная, исследовательская или практическая проблема</a:t>
            </a:r>
            <a:r>
              <a:rPr lang="ru-RU" sz="2000" dirty="0" smtClean="0"/>
              <a:t>)</a:t>
            </a:r>
          </a:p>
          <a:p>
            <a:r>
              <a:rPr lang="ru-RU" sz="2000" dirty="0" smtClean="0"/>
              <a:t>…………………………………</a:t>
            </a:r>
            <a:endParaRPr lang="ru-RU" sz="2000" dirty="0"/>
          </a:p>
        </p:txBody>
      </p:sp>
      <p:pic>
        <p:nvPicPr>
          <p:cNvPr id="2050" name="Picture 2" descr="H:\Данные\Мероприятия\Шустрик 2021\Группа в ВК\Corel\fla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9881" y="0"/>
            <a:ext cx="694119" cy="121127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215338" y="6211669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Elektra Medium Pro" panose="02000803000000020004" pitchFamily="50" charset="-52"/>
              </a:rPr>
              <a:t>4</a:t>
            </a:r>
          </a:p>
        </p:txBody>
      </p:sp>
      <p:pic>
        <p:nvPicPr>
          <p:cNvPr id="4098" name="Picture 2" descr="H:\Данные\Мероприятия\Шустрик 2021\Участники\Презентация для участников\фото\идеи-для-открытия-небольшого-бизнес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3857628"/>
            <a:ext cx="4159233" cy="2076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Данные\Мероприятия\Шустрик 2021\Группа в ВК\Corel\logo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43644"/>
            <a:ext cx="9144000" cy="714356"/>
          </a:xfrm>
          <a:prstGeom prst="rect">
            <a:avLst/>
          </a:prstGeom>
          <a:noFill/>
        </p:spPr>
      </p:pic>
      <p:pic>
        <p:nvPicPr>
          <p:cNvPr id="9" name="Picture 3" descr="H:\Данные\Мероприятия\Шустрик 2021\Группа в ВК\Corel\logo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571504" cy="178595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143000"/>
          </a:xfrm>
        </p:spPr>
        <p:txBody>
          <a:bodyPr>
            <a:normAutofit/>
          </a:bodyPr>
          <a:lstStyle/>
          <a:p>
            <a:pPr lvl="0" algn="l"/>
            <a:r>
              <a:rPr lang="ru-RU" dirty="0" smtClean="0"/>
              <a:t>Суть проекта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928662" y="1600200"/>
            <a:ext cx="7758138" cy="175736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Фото </a:t>
            </a:r>
            <a:r>
              <a:rPr lang="ru-RU" sz="2000" dirty="0"/>
              <a:t>модели/макета/прототипа, а также по возможности промежуточные этапы выполнения </a:t>
            </a:r>
            <a:r>
              <a:rPr lang="ru-RU" sz="2000" dirty="0" smtClean="0"/>
              <a:t>работы</a:t>
            </a:r>
            <a:endParaRPr lang="ru-RU" sz="2000" dirty="0"/>
          </a:p>
          <a:p>
            <a:r>
              <a:rPr lang="ru-RU" sz="2000" dirty="0"/>
              <a:t>Т</a:t>
            </a:r>
            <a:r>
              <a:rPr lang="ru-RU" sz="2000" dirty="0" smtClean="0"/>
              <a:t>ехнические характеристики</a:t>
            </a:r>
            <a:endParaRPr lang="ru-RU" sz="2000" dirty="0"/>
          </a:p>
          <a:p>
            <a:r>
              <a:rPr lang="ru-RU" sz="2000" dirty="0" smtClean="0"/>
              <a:t>…………………………………</a:t>
            </a:r>
            <a:endParaRPr lang="ru-RU" sz="2000" dirty="0"/>
          </a:p>
        </p:txBody>
      </p:sp>
      <p:pic>
        <p:nvPicPr>
          <p:cNvPr id="2050" name="Picture 2" descr="H:\Данные\Мероприятия\Шустрик 2021\Группа в ВК\Corel\fla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9881" y="0"/>
            <a:ext cx="694119" cy="121127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215338" y="6211669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lektra Medium Pro" panose="02000803000000020004" pitchFamily="50" charset="-52"/>
              </a:rPr>
              <a:t>5</a:t>
            </a: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5123" name="Picture 3" descr="H:\Данные\Мероприятия\Шустрик 2021\Участники\Презентация для участников\фото\EmIOJsyVMAEseQZ_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357562"/>
            <a:ext cx="2143140" cy="2371742"/>
          </a:xfrm>
          <a:prstGeom prst="rect">
            <a:avLst/>
          </a:prstGeom>
          <a:noFill/>
        </p:spPr>
      </p:pic>
      <p:pic>
        <p:nvPicPr>
          <p:cNvPr id="5124" name="Picture 4" descr="H:\Данные\Мероприятия\Шустрик 2021\Участники\Презентация для участников\фото\149758090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3429000"/>
            <a:ext cx="3143272" cy="2224081"/>
          </a:xfrm>
          <a:prstGeom prst="rect">
            <a:avLst/>
          </a:prstGeom>
          <a:noFill/>
        </p:spPr>
      </p:pic>
      <p:pic>
        <p:nvPicPr>
          <p:cNvPr id="5125" name="Picture 5" descr="H:\Данные\Мероприятия\Шустрик 2021\Участники\Презентация для участников\фото\Без названия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3500438"/>
            <a:ext cx="2610345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Данные\Мероприятия\Шустрик 2021\Группа в ВК\Corel\logo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43644"/>
            <a:ext cx="9144000" cy="714356"/>
          </a:xfrm>
          <a:prstGeom prst="rect">
            <a:avLst/>
          </a:prstGeom>
          <a:noFill/>
        </p:spPr>
      </p:pic>
      <p:pic>
        <p:nvPicPr>
          <p:cNvPr id="9" name="Picture 3" descr="H:\Данные\Мероприятия\Шустрик 2021\Группа в ВК\Corel\logo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571504" cy="178595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143000"/>
          </a:xfrm>
        </p:spPr>
        <p:txBody>
          <a:bodyPr>
            <a:normAutofit/>
          </a:bodyPr>
          <a:lstStyle/>
          <a:p>
            <a:pPr lvl="0" algn="l"/>
            <a:r>
              <a:rPr lang="ru-RU" dirty="0" smtClean="0"/>
              <a:t>Опыт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928662" y="1600200"/>
            <a:ext cx="7758138" cy="1757362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О</a:t>
            </a:r>
            <a:r>
              <a:rPr lang="ru-RU" sz="2000" dirty="0" smtClean="0"/>
              <a:t>писание </a:t>
            </a:r>
            <a:r>
              <a:rPr lang="ru-RU" sz="2000" dirty="0"/>
              <a:t>этапов </a:t>
            </a:r>
            <a:r>
              <a:rPr lang="ru-RU" sz="2000" dirty="0" smtClean="0"/>
              <a:t>проекта</a:t>
            </a:r>
            <a:endParaRPr lang="ru-RU" sz="2000" dirty="0"/>
          </a:p>
          <a:p>
            <a:r>
              <a:rPr lang="ru-RU" sz="2000" dirty="0"/>
              <a:t>И</a:t>
            </a:r>
            <a:r>
              <a:rPr lang="ru-RU" sz="2000" dirty="0" smtClean="0"/>
              <a:t>спользуемое </a:t>
            </a:r>
            <a:r>
              <a:rPr lang="ru-RU" sz="2000" dirty="0"/>
              <a:t>оборудование, </a:t>
            </a:r>
            <a:r>
              <a:rPr lang="ru-RU" sz="2000" dirty="0" smtClean="0"/>
              <a:t>материалы</a:t>
            </a:r>
            <a:endParaRPr lang="ru-RU" sz="2000" dirty="0"/>
          </a:p>
          <a:p>
            <a:r>
              <a:rPr lang="ru-RU" sz="2000" dirty="0"/>
              <a:t>П</a:t>
            </a:r>
            <a:r>
              <a:rPr lang="ru-RU" sz="2000" dirty="0" smtClean="0"/>
              <a:t>еречень </a:t>
            </a:r>
            <a:r>
              <a:rPr lang="ru-RU" sz="2000" dirty="0"/>
              <a:t>навыков, которые применялись при выполнении </a:t>
            </a:r>
            <a:r>
              <a:rPr lang="ru-RU" sz="2000" dirty="0" smtClean="0"/>
              <a:t>работы</a:t>
            </a:r>
            <a:endParaRPr lang="ru-RU" sz="2000" dirty="0"/>
          </a:p>
          <a:p>
            <a:r>
              <a:rPr lang="ru-RU" sz="2000" dirty="0" smtClean="0"/>
              <a:t>…………………………………</a:t>
            </a:r>
            <a:endParaRPr lang="ru-RU" sz="2000" dirty="0"/>
          </a:p>
        </p:txBody>
      </p:sp>
      <p:pic>
        <p:nvPicPr>
          <p:cNvPr id="2050" name="Picture 2" descr="H:\Данные\Мероприятия\Шустрик 2021\Группа в ВК\Corel\fla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9881" y="0"/>
            <a:ext cx="694119" cy="121127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215338" y="6211669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Elektra Medium Pro" panose="02000803000000020004" pitchFamily="50" charset="-52"/>
              </a:rPr>
              <a:t>6</a:t>
            </a:r>
          </a:p>
        </p:txBody>
      </p:sp>
      <p:pic>
        <p:nvPicPr>
          <p:cNvPr id="6146" name="Picture 2" descr="H:\Данные\Мероприятия\Шустрик 2021\Участники\Презентация для участников\фото\regnum_picture_1513350576621616_norm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714752"/>
            <a:ext cx="2358116" cy="1643074"/>
          </a:xfrm>
          <a:prstGeom prst="rect">
            <a:avLst/>
          </a:prstGeom>
          <a:noFill/>
        </p:spPr>
      </p:pic>
      <p:pic>
        <p:nvPicPr>
          <p:cNvPr id="6147" name="Picture 3" descr="H:\Данные\Мероприятия\Шустрик 2021\Участники\Презентация для участников\фото\Hindenburg_disast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3714752"/>
            <a:ext cx="1998539" cy="1634180"/>
          </a:xfrm>
          <a:prstGeom prst="rect">
            <a:avLst/>
          </a:prstGeom>
          <a:noFill/>
        </p:spPr>
      </p:pic>
      <p:pic>
        <p:nvPicPr>
          <p:cNvPr id="6148" name="Picture 4" descr="H:\Данные\Мероприятия\Шустрик 2021\Участники\Презентация для участников\фото\sship-pic4_zoom-1500x1500-5069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3714752"/>
            <a:ext cx="3087642" cy="1722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Данные\Мероприятия\Шустрик 2021\Группа в ВК\Corel\logo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43644"/>
            <a:ext cx="9144000" cy="714356"/>
          </a:xfrm>
          <a:prstGeom prst="rect">
            <a:avLst/>
          </a:prstGeom>
          <a:noFill/>
        </p:spPr>
      </p:pic>
      <p:pic>
        <p:nvPicPr>
          <p:cNvPr id="9" name="Picture 3" descr="H:\Данные\Мероприятия\Шустрик 2021\Группа в ВК\Corel\logo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571504" cy="178595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143000"/>
          </a:xfrm>
        </p:spPr>
        <p:txBody>
          <a:bodyPr>
            <a:normAutofit/>
          </a:bodyPr>
          <a:lstStyle/>
          <a:p>
            <a:pPr lvl="0" algn="l"/>
            <a:r>
              <a:rPr lang="ru-RU" dirty="0" smtClean="0"/>
              <a:t>Демонстрация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928662" y="1600200"/>
            <a:ext cx="7758138" cy="175736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Демонстрационный </a:t>
            </a:r>
            <a:r>
              <a:rPr lang="ru-RU" sz="2000" dirty="0"/>
              <a:t>видеоролик, загруженный на </a:t>
            </a:r>
            <a:r>
              <a:rPr lang="ru-RU" sz="2000" dirty="0" err="1"/>
              <a:t>видеохостинг</a:t>
            </a:r>
            <a:r>
              <a:rPr lang="ru-RU" sz="2000" dirty="0"/>
              <a:t> </a:t>
            </a:r>
            <a:r>
              <a:rPr lang="ru-RU" sz="2000" dirty="0" err="1"/>
              <a:t>youtube.com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Демонстрация эксперимента, работы Вашего устройства, механизма и т.д.</a:t>
            </a:r>
            <a:endParaRPr lang="ru-RU" sz="2000" dirty="0"/>
          </a:p>
          <a:p>
            <a:r>
              <a:rPr lang="ru-RU" sz="2000" dirty="0" smtClean="0"/>
              <a:t>…………………………………</a:t>
            </a:r>
            <a:endParaRPr lang="ru-RU" sz="2000" dirty="0"/>
          </a:p>
        </p:txBody>
      </p:sp>
      <p:pic>
        <p:nvPicPr>
          <p:cNvPr id="2050" name="Picture 2" descr="H:\Данные\Мероприятия\Шустрик 2021\Группа в ВК\Corel\fla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9881" y="0"/>
            <a:ext cx="694119" cy="121127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215338" y="6211669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lektra Medium Pro" panose="02000803000000020004" pitchFamily="50" charset="-52"/>
              </a:rPr>
              <a:t>7</a:t>
            </a: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7170" name="Picture 2" descr="H:\Данные\Мероприятия\Шустрик 2021\Участники\Презентация для участников\фото\93aabc378e7d4d75075593be2d24063f.jpg"/>
          <p:cNvPicPr>
            <a:picLocks noChangeAspect="1" noChangeArrowheads="1"/>
          </p:cNvPicPr>
          <p:nvPr/>
        </p:nvPicPr>
        <p:blipFill>
          <a:blip r:embed="rId5"/>
          <a:srcRect l="9245" r="10921"/>
          <a:stretch>
            <a:fillRect/>
          </a:stretch>
        </p:blipFill>
        <p:spPr bwMode="auto">
          <a:xfrm>
            <a:off x="642910" y="3714752"/>
            <a:ext cx="2301014" cy="1441120"/>
          </a:xfrm>
          <a:prstGeom prst="rect">
            <a:avLst/>
          </a:prstGeom>
          <a:noFill/>
        </p:spPr>
      </p:pic>
      <p:pic>
        <p:nvPicPr>
          <p:cNvPr id="7171" name="Picture 3" descr="H:\Данные\Мероприятия\Шустрик 2021\Участники\Презентация для участников\фото\75051_origin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3714752"/>
            <a:ext cx="2262131" cy="1501233"/>
          </a:xfrm>
          <a:prstGeom prst="rect">
            <a:avLst/>
          </a:prstGeom>
          <a:noFill/>
        </p:spPr>
      </p:pic>
      <p:pic>
        <p:nvPicPr>
          <p:cNvPr id="7172" name="Picture 4" descr="H:\Данные\Мероприятия\Шустрик 2021\Участники\Презентация для участников\фото\1347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3714752"/>
            <a:ext cx="2208143" cy="1482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Данные\Мероприятия\Шустрик 2021\Группа в ВК\Corel\logo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43644"/>
            <a:ext cx="9144000" cy="714356"/>
          </a:xfrm>
          <a:prstGeom prst="rect">
            <a:avLst/>
          </a:prstGeom>
          <a:noFill/>
        </p:spPr>
      </p:pic>
      <p:pic>
        <p:nvPicPr>
          <p:cNvPr id="9" name="Picture 3" descr="H:\Данные\Мероприятия\Шустрик 2021\Группа в ВК\Corel\logo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571504" cy="178595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143000"/>
          </a:xfrm>
        </p:spPr>
        <p:txBody>
          <a:bodyPr>
            <a:normAutofit/>
          </a:bodyPr>
          <a:lstStyle/>
          <a:p>
            <a:pPr lvl="0" algn="l"/>
            <a:r>
              <a:rPr lang="ru-RU" dirty="0" smtClean="0"/>
              <a:t>Новизна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928662" y="1600200"/>
            <a:ext cx="7758138" cy="1543048"/>
          </a:xfrm>
        </p:spPr>
        <p:txBody>
          <a:bodyPr>
            <a:normAutofit/>
          </a:bodyPr>
          <a:lstStyle/>
          <a:p>
            <a:r>
              <a:rPr lang="ru-RU" sz="2000" dirty="0"/>
              <a:t>В чем </a:t>
            </a:r>
            <a:r>
              <a:rPr lang="ru-RU" sz="2000" dirty="0" smtClean="0"/>
              <a:t>отличие Вашей разработки </a:t>
            </a:r>
            <a:r>
              <a:rPr lang="ru-RU" sz="2000" dirty="0"/>
              <a:t>от </a:t>
            </a:r>
            <a:r>
              <a:rPr lang="ru-RU" sz="2000" dirty="0" smtClean="0"/>
              <a:t>конкурентов, чем </a:t>
            </a:r>
            <a:r>
              <a:rPr lang="ru-RU" sz="2000" dirty="0"/>
              <a:t>В</a:t>
            </a:r>
            <a:r>
              <a:rPr lang="ru-RU" sz="2000" dirty="0" smtClean="0"/>
              <a:t>аш </a:t>
            </a:r>
            <a:r>
              <a:rPr lang="ru-RU" sz="2000" dirty="0"/>
              <a:t>проект лучше</a:t>
            </a:r>
          </a:p>
          <a:p>
            <a:r>
              <a:rPr lang="ru-RU" sz="2000" dirty="0" smtClean="0"/>
              <a:t>…………………………………</a:t>
            </a:r>
          </a:p>
          <a:p>
            <a:pPr>
              <a:buNone/>
            </a:pPr>
            <a:r>
              <a:rPr lang="ru-RU" sz="2000" dirty="0" smtClean="0"/>
              <a:t>*Не стоит изобретать велосипед!</a:t>
            </a:r>
          </a:p>
          <a:p>
            <a:endParaRPr lang="ru-RU" sz="2000" dirty="0"/>
          </a:p>
        </p:txBody>
      </p:sp>
      <p:pic>
        <p:nvPicPr>
          <p:cNvPr id="2050" name="Picture 2" descr="H:\Данные\Мероприятия\Шустрик 2021\Группа в ВК\Corel\fla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9881" y="0"/>
            <a:ext cx="694119" cy="121127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215338" y="6211669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Elektra Medium Pro" panose="02000803000000020004" pitchFamily="50" charset="-52"/>
              </a:rPr>
              <a:t>8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28596" y="3071810"/>
          <a:ext cx="841248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2496"/>
                <a:gridCol w="1682496"/>
                <a:gridCol w="1682496"/>
                <a:gridCol w="1682496"/>
                <a:gridCol w="1682496"/>
              </a:tblGrid>
              <a:tr h="34378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Компании</a:t>
                      </a:r>
                      <a:endParaRPr lang="ru-RU" sz="16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Calibri" pitchFamily="34" charset="0"/>
                          <a:cs typeface="Calibri" pitchFamily="34" charset="0"/>
                        </a:rPr>
                        <a:t>Первый</a:t>
                      </a:r>
                      <a:endParaRPr lang="ru-RU" sz="16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60960" marB="60960">
                    <a:lnL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Инновационный</a:t>
                      </a:r>
                      <a:endParaRPr lang="ru-RU" sz="16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Calibri" pitchFamily="34" charset="0"/>
                          <a:cs typeface="Calibri" pitchFamily="34" charset="0"/>
                        </a:rPr>
                        <a:t>Востребованный</a:t>
                      </a:r>
                      <a:endParaRPr lang="ru-RU" sz="16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Calibri" pitchFamily="34" charset="0"/>
                          <a:cs typeface="Calibri" pitchFamily="34" charset="0"/>
                        </a:rPr>
                        <a:t>Лучший</a:t>
                      </a:r>
                      <a:endParaRPr lang="ru-RU" sz="16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821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821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821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82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Вы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194" name="Picture 2" descr="H:\Данные\Мероприятия\Шустрик 2021\Участники\Презентация для участников\фото\Без названия (1).png"/>
          <p:cNvPicPr>
            <a:picLocks noChangeAspect="1" noChangeArrowheads="1"/>
          </p:cNvPicPr>
          <p:nvPr/>
        </p:nvPicPr>
        <p:blipFill>
          <a:blip r:embed="rId5"/>
          <a:srcRect l="8163" t="39868" r="12245" b="38664"/>
          <a:stretch>
            <a:fillRect/>
          </a:stretch>
        </p:blipFill>
        <p:spPr bwMode="auto">
          <a:xfrm>
            <a:off x="714348" y="3500438"/>
            <a:ext cx="1143008" cy="205155"/>
          </a:xfrm>
          <a:prstGeom prst="rect">
            <a:avLst/>
          </a:prstGeom>
          <a:noFill/>
        </p:spPr>
      </p:pic>
      <p:pic>
        <p:nvPicPr>
          <p:cNvPr id="8195" name="Picture 3" descr="H:\Данные\Мероприятия\Шустрик 2021\Участники\Презентация для участников\фото\1595530301220.jpg"/>
          <p:cNvPicPr>
            <a:picLocks noChangeAspect="1" noChangeArrowheads="1"/>
          </p:cNvPicPr>
          <p:nvPr/>
        </p:nvPicPr>
        <p:blipFill>
          <a:blip r:embed="rId6"/>
          <a:srcRect l="25669" t="19333" r="29331" b="24417"/>
          <a:stretch>
            <a:fillRect/>
          </a:stretch>
        </p:blipFill>
        <p:spPr bwMode="auto">
          <a:xfrm>
            <a:off x="1071538" y="3857628"/>
            <a:ext cx="285752" cy="285752"/>
          </a:xfrm>
          <a:prstGeom prst="rect">
            <a:avLst/>
          </a:prstGeom>
          <a:noFill/>
        </p:spPr>
      </p:pic>
      <p:pic>
        <p:nvPicPr>
          <p:cNvPr id="8196" name="Picture 4" descr="H:\Данные\Мероприятия\Шустрик 2021\Участники\Презентация для участников\фото\Без названия (2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4214818"/>
            <a:ext cx="354942" cy="298441"/>
          </a:xfrm>
          <a:prstGeom prst="rect">
            <a:avLst/>
          </a:prstGeom>
          <a:noFill/>
        </p:spPr>
      </p:pic>
      <p:pic>
        <p:nvPicPr>
          <p:cNvPr id="8197" name="Picture 5" descr="H:\Данные\Мероприятия\Шустрик 2021\Участники\Презентация для участников\фото\1f60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8662" y="4643446"/>
            <a:ext cx="165059" cy="165059"/>
          </a:xfrm>
          <a:prstGeom prst="rect">
            <a:avLst/>
          </a:prstGeom>
          <a:noFill/>
        </p:spPr>
      </p:pic>
      <p:pic>
        <p:nvPicPr>
          <p:cNvPr id="8198" name="Picture 6" descr="H:\Данные\Мероприятия\Шустрик 2021\Участники\Презентация для участников\фото\274c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3500438"/>
            <a:ext cx="204782" cy="204782"/>
          </a:xfrm>
          <a:prstGeom prst="rect">
            <a:avLst/>
          </a:prstGeom>
          <a:noFill/>
        </p:spPr>
      </p:pic>
      <p:pic>
        <p:nvPicPr>
          <p:cNvPr id="8199" name="Picture 7" descr="H:\Данные\Мероприятия\Шустрик 2021\Участники\Презентация для участников\фото\Без названия (3)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28926" y="4643446"/>
            <a:ext cx="199983" cy="199983"/>
          </a:xfrm>
          <a:prstGeom prst="rect">
            <a:avLst/>
          </a:prstGeom>
          <a:noFill/>
        </p:spPr>
      </p:pic>
      <p:pic>
        <p:nvPicPr>
          <p:cNvPr id="18" name="Picture 7" descr="H:\Данные\Мероприятия\Шустрик 2021\Участники\Презентация для участников\фото\Без названия (3)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4643446"/>
            <a:ext cx="199983" cy="199983"/>
          </a:xfrm>
          <a:prstGeom prst="rect">
            <a:avLst/>
          </a:prstGeom>
          <a:noFill/>
        </p:spPr>
      </p:pic>
      <p:pic>
        <p:nvPicPr>
          <p:cNvPr id="19" name="Picture 7" descr="H:\Данные\Мероприятия\Шустрик 2021\Участники\Презентация для участников\фото\Без названия (3)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15074" y="4643446"/>
            <a:ext cx="199983" cy="199983"/>
          </a:xfrm>
          <a:prstGeom prst="rect">
            <a:avLst/>
          </a:prstGeom>
          <a:noFill/>
        </p:spPr>
      </p:pic>
      <p:pic>
        <p:nvPicPr>
          <p:cNvPr id="20" name="Picture 7" descr="H:\Данные\Мероприятия\Шустрик 2021\Участники\Презентация для участников\фото\Без названия (3)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01024" y="4643446"/>
            <a:ext cx="199983" cy="199983"/>
          </a:xfrm>
          <a:prstGeom prst="rect">
            <a:avLst/>
          </a:prstGeom>
          <a:noFill/>
        </p:spPr>
      </p:pic>
      <p:pic>
        <p:nvPicPr>
          <p:cNvPr id="21" name="Picture 6" descr="H:\Данные\Мероприятия\Шустрик 2021\Участники\Презентация для участников\фото\274c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8926" y="3929066"/>
            <a:ext cx="204782" cy="204782"/>
          </a:xfrm>
          <a:prstGeom prst="rect">
            <a:avLst/>
          </a:prstGeom>
          <a:noFill/>
        </p:spPr>
      </p:pic>
      <p:pic>
        <p:nvPicPr>
          <p:cNvPr id="23" name="Picture 7" descr="H:\Данные\Мероприятия\Шустрик 2021\Участники\Презентация для участников\фото\Без названия (3)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28926" y="3500438"/>
            <a:ext cx="199983" cy="199983"/>
          </a:xfrm>
          <a:prstGeom prst="rect">
            <a:avLst/>
          </a:prstGeom>
          <a:noFill/>
        </p:spPr>
      </p:pic>
      <p:pic>
        <p:nvPicPr>
          <p:cNvPr id="24" name="Picture 7" descr="H:\Данные\Мероприятия\Шустрик 2021\Участники\Презентация для участников\фото\Без названия (3)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28926" y="4286256"/>
            <a:ext cx="199983" cy="199983"/>
          </a:xfrm>
          <a:prstGeom prst="rect">
            <a:avLst/>
          </a:prstGeom>
          <a:noFill/>
        </p:spPr>
      </p:pic>
      <p:pic>
        <p:nvPicPr>
          <p:cNvPr id="26" name="Picture 7" descr="H:\Данные\Мероприятия\Шустрик 2021\Участники\Презентация для участников\фото\Без названия (3)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3500438"/>
            <a:ext cx="199983" cy="199983"/>
          </a:xfrm>
          <a:prstGeom prst="rect">
            <a:avLst/>
          </a:prstGeom>
          <a:noFill/>
        </p:spPr>
      </p:pic>
      <p:pic>
        <p:nvPicPr>
          <p:cNvPr id="27" name="Picture 7" descr="H:\Данные\Мероприятия\Шустрик 2021\Участники\Презентация для участников\фото\Без названия (3)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3929066"/>
            <a:ext cx="199983" cy="199983"/>
          </a:xfrm>
          <a:prstGeom prst="rect">
            <a:avLst/>
          </a:prstGeom>
          <a:noFill/>
        </p:spPr>
      </p:pic>
      <p:pic>
        <p:nvPicPr>
          <p:cNvPr id="28" name="Picture 7" descr="H:\Данные\Мероприятия\Шустрик 2021\Участники\Презентация для участников\фото\Без названия (3)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15074" y="3929066"/>
            <a:ext cx="199983" cy="199983"/>
          </a:xfrm>
          <a:prstGeom prst="rect">
            <a:avLst/>
          </a:prstGeom>
          <a:noFill/>
        </p:spPr>
      </p:pic>
      <p:pic>
        <p:nvPicPr>
          <p:cNvPr id="29" name="Picture 7" descr="H:\Данные\Мероприятия\Шустрик 2021\Участники\Презентация для участников\фото\Без названия (3)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15074" y="4286256"/>
            <a:ext cx="199983" cy="199983"/>
          </a:xfrm>
          <a:prstGeom prst="rect">
            <a:avLst/>
          </a:prstGeom>
          <a:noFill/>
        </p:spPr>
      </p:pic>
      <p:pic>
        <p:nvPicPr>
          <p:cNvPr id="30" name="Picture 7" descr="H:\Данные\Мероприятия\Шустрик 2021\Участники\Презентация для участников\фото\Без названия (3)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01024" y="4286256"/>
            <a:ext cx="199983" cy="199983"/>
          </a:xfrm>
          <a:prstGeom prst="rect">
            <a:avLst/>
          </a:prstGeom>
          <a:noFill/>
        </p:spPr>
      </p:pic>
      <p:pic>
        <p:nvPicPr>
          <p:cNvPr id="31" name="Picture 7" descr="H:\Данные\Мероприятия\Шустрик 2021\Участники\Презентация для участников\фото\Без названия (3)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01024" y="3500438"/>
            <a:ext cx="199983" cy="199983"/>
          </a:xfrm>
          <a:prstGeom prst="rect">
            <a:avLst/>
          </a:prstGeom>
          <a:noFill/>
        </p:spPr>
      </p:pic>
      <p:pic>
        <p:nvPicPr>
          <p:cNvPr id="32" name="Picture 6" descr="H:\Данные\Мероприятия\Шустрик 2021\Участники\Презентация для участников\фото\274c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4286256"/>
            <a:ext cx="204782" cy="204782"/>
          </a:xfrm>
          <a:prstGeom prst="rect">
            <a:avLst/>
          </a:prstGeom>
          <a:noFill/>
        </p:spPr>
      </p:pic>
      <p:pic>
        <p:nvPicPr>
          <p:cNvPr id="8200" name="Picture 8" descr="H:\Данные\Мероприятия\Шустрик 2021\Участники\Презентация для участников\фото\Велик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43570" y="5000636"/>
            <a:ext cx="1559366" cy="1035029"/>
          </a:xfrm>
          <a:prstGeom prst="rect">
            <a:avLst/>
          </a:prstGeom>
          <a:noFill/>
        </p:spPr>
      </p:pic>
      <p:pic>
        <p:nvPicPr>
          <p:cNvPr id="8201" name="Picture 9" descr="H:\Данные\Мероприятия\Шустрик 2021\Участники\Презентация для участников\фото\dc1ebf30b9486c754fd1cbdb7f633b30.jpg"/>
          <p:cNvPicPr>
            <a:picLocks noChangeAspect="1" noChangeArrowheads="1"/>
          </p:cNvPicPr>
          <p:nvPr/>
        </p:nvPicPr>
        <p:blipFill>
          <a:blip r:embed="rId12" cstate="print"/>
          <a:srcRect t="21079" b="21504"/>
          <a:stretch>
            <a:fillRect/>
          </a:stretch>
        </p:blipFill>
        <p:spPr bwMode="auto">
          <a:xfrm>
            <a:off x="1643042" y="5000636"/>
            <a:ext cx="2390727" cy="1049587"/>
          </a:xfrm>
          <a:prstGeom prst="rect">
            <a:avLst/>
          </a:prstGeom>
          <a:noFill/>
        </p:spPr>
      </p:pic>
      <p:pic>
        <p:nvPicPr>
          <p:cNvPr id="35" name="Picture 7" descr="H:\Данные\Мероприятия\Шустрик 2021\Участники\Презентация для участников\фото\Без названия (3)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01024" y="3857628"/>
            <a:ext cx="199983" cy="199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Данные\Мероприятия\Шустрик 2021\Группа в ВК\Corel\logo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43644"/>
            <a:ext cx="9144000" cy="714356"/>
          </a:xfrm>
          <a:prstGeom prst="rect">
            <a:avLst/>
          </a:prstGeom>
          <a:noFill/>
        </p:spPr>
      </p:pic>
      <p:pic>
        <p:nvPicPr>
          <p:cNvPr id="9" name="Picture 3" descr="H:\Данные\Мероприятия\Шустрик 2021\Группа в ВК\Corel\logo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571504" cy="178595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143000"/>
          </a:xfrm>
        </p:spPr>
        <p:txBody>
          <a:bodyPr>
            <a:normAutofit/>
          </a:bodyPr>
          <a:lstStyle/>
          <a:p>
            <a:pPr lvl="0" algn="l"/>
            <a:r>
              <a:rPr lang="ru-RU" dirty="0" smtClean="0"/>
              <a:t>Коммерциализация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928662" y="1600200"/>
            <a:ext cx="7758138" cy="1543048"/>
          </a:xfrm>
        </p:spPr>
        <p:txBody>
          <a:bodyPr>
            <a:normAutofit/>
          </a:bodyPr>
          <a:lstStyle/>
          <a:p>
            <a:r>
              <a:rPr lang="ru-RU" sz="2000" dirty="0"/>
              <a:t>О</a:t>
            </a:r>
            <a:r>
              <a:rPr lang="ru-RU" sz="2000" dirty="0" smtClean="0"/>
              <a:t>ценить </a:t>
            </a:r>
            <a:r>
              <a:rPr lang="ru-RU" sz="2000" dirty="0"/>
              <a:t>предпринимательскую эффективность </a:t>
            </a:r>
            <a:r>
              <a:rPr lang="ru-RU" sz="2000" dirty="0" smtClean="0"/>
              <a:t>и коммерциализацию проекта</a:t>
            </a:r>
            <a:endParaRPr lang="ru-RU" sz="2000" dirty="0"/>
          </a:p>
          <a:p>
            <a:r>
              <a:rPr lang="ru-RU" sz="2000" dirty="0" smtClean="0"/>
              <a:t>Схема бизнес модели</a:t>
            </a:r>
            <a:endParaRPr lang="ru-RU" sz="2000" dirty="0"/>
          </a:p>
          <a:p>
            <a:r>
              <a:rPr lang="ru-RU" sz="2000" dirty="0" smtClean="0"/>
              <a:t>…………………………………</a:t>
            </a:r>
            <a:endParaRPr lang="ru-RU" sz="2000" dirty="0"/>
          </a:p>
        </p:txBody>
      </p:sp>
      <p:pic>
        <p:nvPicPr>
          <p:cNvPr id="2050" name="Picture 2" descr="H:\Данные\Мероприятия\Шустрик 2021\Группа в ВК\Corel\fla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9881" y="0"/>
            <a:ext cx="694119" cy="121127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215338" y="6211669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lektra Medium Pro" panose="02000803000000020004" pitchFamily="50" charset="-52"/>
              </a:rPr>
              <a:t>9</a:t>
            </a: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9218" name="Picture 2" descr="H:\Данные\Мероприятия\Шустрик 2021\Участники\Презентация для участников\фото\origina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571876"/>
            <a:ext cx="2739753" cy="1357322"/>
          </a:xfrm>
          <a:prstGeom prst="rect">
            <a:avLst/>
          </a:prstGeom>
          <a:noFill/>
        </p:spPr>
      </p:pic>
      <p:pic>
        <p:nvPicPr>
          <p:cNvPr id="9219" name="Picture 3" descr="H:\Данные\Мероприятия\Шустрик 2021\Участники\Презентация для участников\фото\Lb7Hy5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3571876"/>
            <a:ext cx="2221869" cy="1480667"/>
          </a:xfrm>
          <a:prstGeom prst="rect">
            <a:avLst/>
          </a:prstGeom>
          <a:noFill/>
        </p:spPr>
      </p:pic>
      <p:pic>
        <p:nvPicPr>
          <p:cNvPr id="9220" name="Picture 4" descr="H:\Данные\Мероприятия\Шустрик 2021\Участники\Презентация для участников\фото\06ed69d60787aa7f87cab07b3189a4ec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64" y="3571876"/>
            <a:ext cx="1997054" cy="1539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239</Words>
  <Application>Microsoft Office PowerPoint</Application>
  <PresentationFormat>Экран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НАЗВАНИЕ ПРОЕКТА</vt:lpstr>
      <vt:lpstr>Проект</vt:lpstr>
      <vt:lpstr>Проблема</vt:lpstr>
      <vt:lpstr>Решение</vt:lpstr>
      <vt:lpstr>Суть проекта</vt:lpstr>
      <vt:lpstr>Опыт</vt:lpstr>
      <vt:lpstr>Демонстрация</vt:lpstr>
      <vt:lpstr>Новизна</vt:lpstr>
      <vt:lpstr>Коммерциализация</vt:lpstr>
      <vt:lpstr>Заключение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rusta</dc:creator>
  <cp:lastModifiedBy>Admin</cp:lastModifiedBy>
  <cp:revision>45</cp:revision>
  <dcterms:created xsi:type="dcterms:W3CDTF">2021-04-29T14:30:28Z</dcterms:created>
  <dcterms:modified xsi:type="dcterms:W3CDTF">2021-04-30T07:35:43Z</dcterms:modified>
</cp:coreProperties>
</file>