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Default Extension="wdp" ContentType="image/vnd.ms-photo"/>
  <Override PartName="/ppt/commentAuthors.xml" ContentType="application/vnd.openxmlformats-officedocument.presentationml.commentAuthor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309" r:id="rId2"/>
    <p:sldId id="256" r:id="rId3"/>
    <p:sldId id="303" r:id="rId4"/>
    <p:sldId id="299" r:id="rId5"/>
    <p:sldId id="302" r:id="rId6"/>
    <p:sldId id="306" r:id="rId7"/>
    <p:sldId id="300" r:id="rId8"/>
    <p:sldId id="298" r:id="rId9"/>
    <p:sldId id="307" r:id="rId10"/>
    <p:sldId id="308" r:id="rId11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Хандогина Дарья Владимировна" initials="ХДВ" lastIdx="15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B0F0"/>
    <a:srgbClr val="9900CC"/>
    <a:srgbClr val="FF0000"/>
    <a:srgbClr val="31859C"/>
    <a:srgbClr val="000000"/>
    <a:srgbClr val="00AEE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91" autoAdjust="0"/>
    <p:restoredTop sz="88506" autoAdjust="0"/>
  </p:normalViewPr>
  <p:slideViewPr>
    <p:cSldViewPr>
      <p:cViewPr>
        <p:scale>
          <a:sx n="44" d="100"/>
          <a:sy n="44" d="100"/>
        </p:scale>
        <p:origin x="-1435" y="-139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-3150" y="-78"/>
      </p:cViewPr>
      <p:guideLst>
        <p:guide orient="horz" pos="3128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1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54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967592-B37D-4A7B-92D2-7F0A7EB4C5C1}" type="datetimeFigureOut">
              <a:rPr lang="ru-RU" smtClean="0"/>
              <a:pPr/>
              <a:t>28.03.2019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1" y="9430096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54" y="9430096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485CE7-35A6-458B-9242-C348FC5321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801346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1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54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B747F5-6EFA-4EC4-B6C6-B391083C0A4E}" type="datetimeFigureOut">
              <a:rPr lang="ru-RU" smtClean="0"/>
              <a:pPr/>
              <a:t>28.03.2019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12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1" y="9430096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54" y="9430096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0F9586-D0AE-4714-9600-B5596362A04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020193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.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0F9586-D0AE-4714-9600-B5596362A045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0F9586-D0AE-4714-9600-B5596362A045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200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0F9586-D0AE-4714-9600-B5596362A045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908060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0F9586-D0AE-4714-9600-B5596362A045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0F9586-D0AE-4714-9600-B5596362A045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0F9586-D0AE-4714-9600-B5596362A045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908060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0F9586-D0AE-4714-9600-B5596362A045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0F9586-D0AE-4714-9600-B5596362A045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0F9586-D0AE-4714-9600-B5596362A045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059832" y="2276872"/>
            <a:ext cx="5544616" cy="1080120"/>
          </a:xfrm>
        </p:spPr>
        <p:txBody>
          <a:bodyPr/>
          <a:lstStyle>
            <a:lvl1pPr>
              <a:defRPr sz="2800">
                <a:solidFill>
                  <a:schemeClr val="tx1">
                    <a:lumMod val="65000"/>
                    <a:lumOff val="3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18" name="Прямоугольник 17"/>
          <p:cNvSpPr/>
          <p:nvPr userDrawn="1"/>
        </p:nvSpPr>
        <p:spPr>
          <a:xfrm>
            <a:off x="0" y="3717032"/>
            <a:ext cx="9144000" cy="504056"/>
          </a:xfrm>
          <a:prstGeom prst="rect">
            <a:avLst/>
          </a:prstGeom>
          <a:solidFill>
            <a:srgbClr val="00AE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3059832" y="3789040"/>
            <a:ext cx="3600400" cy="360040"/>
          </a:xfrm>
        </p:spPr>
        <p:txBody>
          <a:bodyPr>
            <a:normAutofit/>
          </a:bodyPr>
          <a:lstStyle>
            <a:lvl1pPr marL="0" indent="0" algn="l">
              <a:buNone/>
              <a:defRPr sz="1800" baseline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Место проведения</a:t>
            </a:r>
            <a:endParaRPr lang="ru-RU" dirty="0"/>
          </a:p>
        </p:txBody>
      </p:sp>
      <p:cxnSp>
        <p:nvCxnSpPr>
          <p:cNvPr id="22" name="Прямая соединительная линия 21"/>
          <p:cNvCxnSpPr/>
          <p:nvPr userDrawn="1"/>
        </p:nvCxnSpPr>
        <p:spPr>
          <a:xfrm>
            <a:off x="2915816" y="2276872"/>
            <a:ext cx="0" cy="1080120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Дата 3"/>
          <p:cNvSpPr>
            <a:spLocks noGrp="1"/>
          </p:cNvSpPr>
          <p:nvPr>
            <p:ph type="dt" sz="half" idx="2"/>
          </p:nvPr>
        </p:nvSpPr>
        <p:spPr>
          <a:xfrm>
            <a:off x="467544" y="3789040"/>
            <a:ext cx="15841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fld id="{4F239E58-EE24-4863-BED4-D747BEE77A1B}" type="datetime1">
              <a:rPr lang="ru-RU" smtClean="0"/>
              <a:pPr/>
              <a:t>28.03.2019</a:t>
            </a:fld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51520" y="2482917"/>
            <a:ext cx="2507196" cy="730059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205630" y="3356992"/>
            <a:ext cx="3962419" cy="350100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Горизонта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 userDrawn="1"/>
        </p:nvSpPr>
        <p:spPr>
          <a:xfrm>
            <a:off x="0" y="260648"/>
            <a:ext cx="4211960" cy="432048"/>
          </a:xfrm>
          <a:prstGeom prst="rect">
            <a:avLst/>
          </a:prstGeom>
          <a:solidFill>
            <a:srgbClr val="00AE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 userDrawn="1"/>
        </p:nvSpPr>
        <p:spPr>
          <a:xfrm>
            <a:off x="8532440" y="6309320"/>
            <a:ext cx="611560" cy="432048"/>
          </a:xfrm>
          <a:prstGeom prst="rect">
            <a:avLst/>
          </a:prstGeom>
          <a:solidFill>
            <a:srgbClr val="00AE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000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412776"/>
            <a:ext cx="8064896" cy="4824536"/>
          </a:xfrm>
        </p:spPr>
        <p:txBody>
          <a:bodyPr/>
          <a:lstStyle>
            <a:lvl1pPr>
              <a:defRPr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107504" y="6309320"/>
            <a:ext cx="1224136" cy="432048"/>
          </a:xfrm>
        </p:spPr>
        <p:txBody>
          <a:bodyPr/>
          <a:lstStyle>
            <a:lvl1pPr>
              <a:defRPr sz="1400" b="1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fld id="{9E487C9F-BD98-468E-AB74-D4582B3B478C}" type="datetime1">
              <a:rPr lang="ru-RU" smtClean="0"/>
              <a:pPr/>
              <a:t>28.03.2019</a:t>
            </a:fld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532440" y="6309320"/>
            <a:ext cx="576064" cy="432048"/>
          </a:xfrm>
          <a:prstGeom prst="rect">
            <a:avLst/>
          </a:prstGeom>
        </p:spPr>
        <p:txBody>
          <a:bodyPr/>
          <a:lstStyle>
            <a:lvl1pPr>
              <a:defRPr sz="14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fld id="{637F723A-77FC-40A0-B1B0-9768910C67E5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12" name="Рисунок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444208" y="116632"/>
            <a:ext cx="2507196" cy="73005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Вертика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 userDrawn="1"/>
        </p:nvSpPr>
        <p:spPr>
          <a:xfrm>
            <a:off x="0" y="260648"/>
            <a:ext cx="4211960" cy="432048"/>
          </a:xfrm>
          <a:prstGeom prst="rect">
            <a:avLst/>
          </a:prstGeom>
          <a:solidFill>
            <a:srgbClr val="00AE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 userDrawn="1"/>
        </p:nvSpPr>
        <p:spPr>
          <a:xfrm>
            <a:off x="8532440" y="6309320"/>
            <a:ext cx="611560" cy="432048"/>
          </a:xfrm>
          <a:prstGeom prst="rect">
            <a:avLst/>
          </a:prstGeom>
          <a:solidFill>
            <a:srgbClr val="00AE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000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59632" y="764704"/>
            <a:ext cx="6624736" cy="5904656"/>
          </a:xfrm>
        </p:spPr>
        <p:txBody>
          <a:bodyPr/>
          <a:lstStyle>
            <a:lvl1pPr>
              <a:defRPr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>
              <a:defRPr>
                <a:latin typeface="Tahoma" pitchFamily="34" charset="0"/>
                <a:ea typeface="Tahoma" pitchFamily="34" charset="0"/>
                <a:cs typeface="Tahoma" pitchFamily="34" charset="0"/>
              </a:defRPr>
            </a:lvl2pPr>
            <a:lvl3pPr>
              <a:defRPr>
                <a:latin typeface="Tahoma" pitchFamily="34" charset="0"/>
                <a:ea typeface="Tahoma" pitchFamily="34" charset="0"/>
                <a:cs typeface="Tahoma" pitchFamily="34" charset="0"/>
              </a:defRPr>
            </a:lvl3pPr>
            <a:lvl4pPr>
              <a:defRPr>
                <a:latin typeface="Tahoma" pitchFamily="34" charset="0"/>
                <a:ea typeface="Tahoma" pitchFamily="34" charset="0"/>
                <a:cs typeface="Tahoma" pitchFamily="34" charset="0"/>
              </a:defRPr>
            </a:lvl4pPr>
            <a:lvl5pPr>
              <a:defRPr>
                <a:latin typeface="Tahoma" pitchFamily="34" charset="0"/>
                <a:ea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107504" y="6309320"/>
            <a:ext cx="1296144" cy="432048"/>
          </a:xfrm>
        </p:spPr>
        <p:txBody>
          <a:bodyPr/>
          <a:lstStyle>
            <a:lvl1pPr>
              <a:defRPr sz="1400" b="1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fld id="{F857E44E-A0FB-42A2-970A-D94DDDB3543D}" type="datetime1">
              <a:rPr lang="ru-RU" smtClean="0"/>
              <a:pPr/>
              <a:t>28.03.2019</a:t>
            </a:fld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532440" y="6309320"/>
            <a:ext cx="576064" cy="432048"/>
          </a:xfrm>
          <a:prstGeom prst="rect">
            <a:avLst/>
          </a:prstGeom>
        </p:spPr>
        <p:txBody>
          <a:bodyPr/>
          <a:lstStyle>
            <a:lvl1pPr>
              <a:defRPr sz="14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fld id="{637F723A-77FC-40A0-B1B0-9768910C67E5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11" name="Рисунок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444208" y="111642"/>
            <a:ext cx="2507196" cy="73005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пасибо за внимание!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 userDrawn="1"/>
        </p:nvSpPr>
        <p:spPr>
          <a:xfrm>
            <a:off x="6300192" y="1844824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4" name="Прямоугольник 13"/>
          <p:cNvSpPr/>
          <p:nvPr userDrawn="1"/>
        </p:nvSpPr>
        <p:spPr>
          <a:xfrm>
            <a:off x="6012160" y="5445224"/>
            <a:ext cx="3131840" cy="432048"/>
          </a:xfrm>
          <a:prstGeom prst="rect">
            <a:avLst/>
          </a:prstGeom>
          <a:solidFill>
            <a:srgbClr val="00AE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TextBox 14"/>
          <p:cNvSpPr txBox="1"/>
          <p:nvPr userDrawn="1"/>
        </p:nvSpPr>
        <p:spPr>
          <a:xfrm>
            <a:off x="6156176" y="5445224"/>
            <a:ext cx="29878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Спасибо за внимание!</a:t>
            </a:r>
            <a:endParaRPr lang="ru-RU" sz="20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9" name="Текст 18"/>
          <p:cNvSpPr>
            <a:spLocks noGrp="1"/>
          </p:cNvSpPr>
          <p:nvPr>
            <p:ph type="body" sz="quarter" idx="11" hasCustomPrompt="1"/>
          </p:nvPr>
        </p:nvSpPr>
        <p:spPr>
          <a:xfrm>
            <a:off x="3962418" y="2277170"/>
            <a:ext cx="4714037" cy="1151830"/>
          </a:xfrm>
        </p:spPr>
        <p:txBody>
          <a:bodyPr>
            <a:normAutofit/>
          </a:bodyPr>
          <a:lstStyle>
            <a:lvl1pPr algn="ctr">
              <a:buNone/>
              <a:defRPr sz="18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Информация </a:t>
            </a:r>
          </a:p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о выступившем</a:t>
            </a:r>
          </a:p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сотруднике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48264" y="6093296"/>
            <a:ext cx="1368152" cy="432048"/>
          </a:xfrm>
        </p:spPr>
        <p:txBody>
          <a:bodyPr/>
          <a:lstStyle>
            <a:lvl1pPr algn="ctr">
              <a:defRPr sz="1400" b="1">
                <a:solidFill>
                  <a:schemeClr val="tx1">
                    <a:lumMod val="50000"/>
                    <a:lumOff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fld id="{5A8285E7-9AC7-4C9A-9CB5-201A5A7BCBBD}" type="datetime1">
              <a:rPr lang="ru-RU" smtClean="0"/>
              <a:pPr/>
              <a:t>28.03.2019</a:t>
            </a:fld>
            <a:endParaRPr lang="ru-RU" dirty="0"/>
          </a:p>
        </p:txBody>
      </p:sp>
      <p:pic>
        <p:nvPicPr>
          <p:cNvPr id="10" name="Рисунок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757465" y="364014"/>
            <a:ext cx="5085453" cy="1480810"/>
          </a:xfrm>
          <a:prstGeom prst="rect">
            <a:avLst/>
          </a:prstGeom>
        </p:spPr>
      </p:pic>
      <p:sp>
        <p:nvSpPr>
          <p:cNvPr id="11" name="Текст 18"/>
          <p:cNvSpPr>
            <a:spLocks noGrp="1"/>
          </p:cNvSpPr>
          <p:nvPr>
            <p:ph type="body" sz="quarter" idx="12" hasCustomPrompt="1"/>
          </p:nvPr>
        </p:nvSpPr>
        <p:spPr>
          <a:xfrm>
            <a:off x="3962419" y="3573016"/>
            <a:ext cx="4714037" cy="1151830"/>
          </a:xfrm>
        </p:spPr>
        <p:txBody>
          <a:bodyPr>
            <a:normAutofit/>
          </a:bodyPr>
          <a:lstStyle>
            <a:lvl1pPr algn="ctr">
              <a:buNone/>
              <a:defRPr sz="18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Контакты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18" name="Рисунок 1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3366634"/>
            <a:ext cx="3962419" cy="3501008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3888432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9552" y="1412776"/>
            <a:ext cx="8064896" cy="48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107504" y="6309320"/>
            <a:ext cx="10801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ED8F53-F674-4B99-BFCB-5174CDC942CC}" type="datetime1">
              <a:rPr lang="ru-RU" smtClean="0"/>
              <a:pPr/>
              <a:t>28.03.2019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hf hdr="0" ftr="0"/>
  <p:txStyles>
    <p:titleStyle>
      <a:lvl1pPr algn="l" defTabSz="914400" rtl="0" eaLnBrk="1" latinLnBrk="0" hangingPunct="1">
        <a:spcBef>
          <a:spcPct val="0"/>
        </a:spcBef>
        <a:buNone/>
        <a:defRPr sz="2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Tahoma" pitchFamily="34" charset="0"/>
          <a:ea typeface="Tahoma" pitchFamily="34" charset="0"/>
          <a:cs typeface="Tahoma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Tahoma" pitchFamily="34" charset="0"/>
          <a:ea typeface="Tahoma" pitchFamily="34" charset="0"/>
          <a:cs typeface="Tahoma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Tahoma" pitchFamily="34" charset="0"/>
          <a:ea typeface="Tahoma" pitchFamily="34" charset="0"/>
          <a:cs typeface="Tahoma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Tahoma" pitchFamily="34" charset="0"/>
          <a:ea typeface="Tahoma" pitchFamily="34" charset="0"/>
          <a:cs typeface="Tahoma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Tahoma" pitchFamily="34" charset="0"/>
          <a:ea typeface="Tahoma" pitchFamily="34" charset="0"/>
          <a:cs typeface="Tahom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hdphoto" Target="../media/hdphoto3.wdp"/><Relationship Id="rId3" Type="http://schemas.openxmlformats.org/officeDocument/2006/relationships/image" Target="../media/image4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microsoft.com/office/2007/relationships/hdphoto" Target="../media/hdphoto2.wdp"/><Relationship Id="rId5" Type="http://schemas.openxmlformats.org/officeDocument/2006/relationships/image" Target="../media/image5.png"/><Relationship Id="rId10" Type="http://schemas.microsoft.com/office/2007/relationships/hdphoto" Target="../media/hdphoto4.wdp"/><Relationship Id="rId4" Type="http://schemas.microsoft.com/office/2007/relationships/hdphoto" Target="../media/hdphoto1.wdp"/><Relationship Id="rId9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microsoft.com/office/2007/relationships/hdphoto" Target="../media/hdphoto3.wdp"/><Relationship Id="rId3" Type="http://schemas.openxmlformats.org/officeDocument/2006/relationships/image" Target="../media/image4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microsoft.com/office/2007/relationships/hdphoto" Target="../media/hdphoto2.wdp"/><Relationship Id="rId5" Type="http://schemas.openxmlformats.org/officeDocument/2006/relationships/image" Target="../media/image5.png"/><Relationship Id="rId10" Type="http://schemas.microsoft.com/office/2007/relationships/hdphoto" Target="../media/hdphoto4.wdp"/><Relationship Id="rId4" Type="http://schemas.microsoft.com/office/2007/relationships/hdphoto" Target="../media/hdphoto1.wdp"/><Relationship Id="rId9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Призыв к участникам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928670"/>
            <a:ext cx="8064896" cy="5572164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Уважаемые участники конкурса!</a:t>
            </a:r>
          </a:p>
          <a:p>
            <a:r>
              <a:rPr lang="ru-RU" dirty="0" smtClean="0"/>
              <a:t>Данный шаблон предлагает вам </a:t>
            </a:r>
            <a:r>
              <a:rPr lang="ru-RU" dirty="0" smtClean="0">
                <a:solidFill>
                  <a:srgbClr val="FF0000"/>
                </a:solidFill>
              </a:rPr>
              <a:t>только</a:t>
            </a:r>
            <a:r>
              <a:rPr lang="ru-RU" dirty="0" smtClean="0"/>
              <a:t> </a:t>
            </a:r>
            <a:r>
              <a:rPr lang="ru-RU" dirty="0" smtClean="0">
                <a:solidFill>
                  <a:srgbClr val="FF0000"/>
                </a:solidFill>
              </a:rPr>
              <a:t>логику</a:t>
            </a:r>
            <a:r>
              <a:rPr lang="ru-RU" dirty="0" smtClean="0"/>
              <a:t> изложения проекта.</a:t>
            </a:r>
          </a:p>
          <a:p>
            <a:r>
              <a:rPr lang="ru-RU" dirty="0" smtClean="0"/>
              <a:t>Использование этого дизайна </a:t>
            </a:r>
            <a:r>
              <a:rPr lang="ru-RU" dirty="0" smtClean="0">
                <a:solidFill>
                  <a:srgbClr val="FF0000"/>
                </a:solidFill>
              </a:rPr>
              <a:t>не добавляет баллы</a:t>
            </a:r>
            <a:r>
              <a:rPr lang="ru-RU" dirty="0" smtClean="0"/>
              <a:t> на конкурсе.</a:t>
            </a:r>
          </a:p>
          <a:p>
            <a:r>
              <a:rPr lang="ru-RU" dirty="0" smtClean="0"/>
              <a:t>Если вы разработаете собственный дизайн презентации, то применяйте </a:t>
            </a:r>
            <a:r>
              <a:rPr lang="ru-RU" dirty="0" smtClean="0">
                <a:solidFill>
                  <a:srgbClr val="FF0000"/>
                </a:solidFill>
              </a:rPr>
              <a:t>аналогичную последовательность </a:t>
            </a:r>
            <a:r>
              <a:rPr lang="ru-RU" dirty="0" smtClean="0"/>
              <a:t>в изложении содержания вашего проекта!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F723A-77FC-40A0-B1B0-9768910C67E5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708920"/>
            <a:ext cx="8715436" cy="129614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000" b="1" dirty="0" smtClean="0"/>
              <a:t>Спасибо за внимание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F723A-77FC-40A0-B1B0-9768910C67E5}" type="slidenum">
              <a:rPr lang="ru-RU" smtClean="0"/>
              <a:pPr/>
              <a:t>10</a:t>
            </a:fld>
            <a:endParaRPr lang="ru-RU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1115616" y="4509120"/>
            <a:ext cx="5328592" cy="14916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tx1">
                    <a:lumMod val="65000"/>
                    <a:lumOff val="3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ru-RU" sz="2400" b="1" i="1" dirty="0" smtClean="0"/>
              <a:t>Фамилия Имя</a:t>
            </a:r>
            <a:endParaRPr lang="ru-RU" sz="2400" b="1" i="1" dirty="0"/>
          </a:p>
          <a:p>
            <a:endParaRPr lang="ru-RU" sz="2400" i="1" dirty="0" smtClean="0"/>
          </a:p>
          <a:p>
            <a:r>
              <a:rPr lang="ru-RU" sz="2400" i="1" dirty="0" smtClean="0"/>
              <a:t>Контакты</a:t>
            </a:r>
          </a:p>
        </p:txBody>
      </p:sp>
    </p:spTree>
    <p:extLst>
      <p:ext uri="{BB962C8B-B14F-4D97-AF65-F5344CB8AC3E}">
        <p14:creationId xmlns:p14="http://schemas.microsoft.com/office/powerpoint/2010/main" xmlns="" val="14498895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059832" y="1916832"/>
            <a:ext cx="5832648" cy="1440160"/>
          </a:xfrm>
        </p:spPr>
        <p:txBody>
          <a:bodyPr/>
          <a:lstStyle/>
          <a:p>
            <a:r>
              <a:rPr lang="ru-RU" sz="4000" i="1" dirty="0" smtClean="0"/>
              <a:t>Название проекта</a:t>
            </a:r>
            <a:endParaRPr lang="ru-RU" sz="4000" i="1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1115616" y="4509120"/>
            <a:ext cx="5328592" cy="187220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tx1">
                    <a:lumMod val="65000"/>
                    <a:lumOff val="3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ru-RU" sz="2000" b="1" i="1" dirty="0" smtClean="0"/>
              <a:t>Фамилия Имя</a:t>
            </a:r>
            <a:endParaRPr lang="ru-RU" sz="2000" b="1" i="1" dirty="0"/>
          </a:p>
          <a:p>
            <a:endParaRPr lang="ru-RU" sz="2000" i="1" dirty="0" smtClean="0"/>
          </a:p>
          <a:p>
            <a:r>
              <a:rPr lang="ru-RU" sz="2000" i="1" dirty="0" smtClean="0"/>
              <a:t>Телефон, </a:t>
            </a:r>
            <a:r>
              <a:rPr lang="en-US" sz="2000" i="1" dirty="0" smtClean="0"/>
              <a:t>e-mail</a:t>
            </a:r>
          </a:p>
          <a:p>
            <a:endParaRPr lang="ru-RU" sz="2000" i="1" dirty="0" smtClean="0"/>
          </a:p>
          <a:p>
            <a:r>
              <a:rPr lang="ru-RU" sz="2000" i="1" dirty="0" smtClean="0"/>
              <a:t>Организация, город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3502" y="260648"/>
            <a:ext cx="3888432" cy="432048"/>
          </a:xfrm>
        </p:spPr>
        <p:txBody>
          <a:bodyPr/>
          <a:lstStyle/>
          <a:p>
            <a:r>
              <a:rPr lang="ru-RU" b="1" dirty="0" smtClean="0"/>
              <a:t>ПРОБЛЕМА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124744"/>
            <a:ext cx="8643998" cy="5161776"/>
          </a:xfrm>
        </p:spPr>
        <p:txBody>
          <a:bodyPr>
            <a:noAutofit/>
          </a:bodyPr>
          <a:lstStyle/>
          <a:p>
            <a:r>
              <a:rPr lang="ru-RU" dirty="0" smtClean="0"/>
              <a:t>Какую проблему решает ваш проект</a:t>
            </a:r>
          </a:p>
          <a:p>
            <a:r>
              <a:rPr lang="ru-RU" dirty="0" smtClean="0"/>
              <a:t>Кому и зачем нужен данный продукт или идея</a:t>
            </a:r>
          </a:p>
          <a:p>
            <a:r>
              <a:rPr lang="ru-RU" dirty="0" smtClean="0"/>
              <a:t>О</a:t>
            </a:r>
            <a:r>
              <a:rPr lang="ru-RU" dirty="0" smtClean="0"/>
              <a:t>боснование </a:t>
            </a:r>
            <a:r>
              <a:rPr lang="ru-RU" dirty="0"/>
              <a:t>проблемы, </a:t>
            </a:r>
            <a:r>
              <a:rPr lang="ru-RU" dirty="0" smtClean="0"/>
              <a:t>доказательство того, </a:t>
            </a:r>
            <a:r>
              <a:rPr lang="ru-RU" dirty="0"/>
              <a:t>что она не взята с </a:t>
            </a:r>
            <a:r>
              <a:rPr lang="ru-RU" dirty="0" smtClean="0"/>
              <a:t>потолка (Не </a:t>
            </a:r>
            <a:r>
              <a:rPr lang="ru-RU" dirty="0" smtClean="0"/>
              <a:t>надуманна ли представленная </a:t>
            </a:r>
            <a:r>
              <a:rPr lang="ru-RU" dirty="0" smtClean="0"/>
              <a:t>проблема). 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F723A-77FC-40A0-B1B0-9768910C67E5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567410" y="6309320"/>
            <a:ext cx="539552" cy="360040"/>
          </a:xfrm>
          <a:solidFill>
            <a:srgbClr val="00B0F0"/>
          </a:solidFill>
        </p:spPr>
        <p:txBody>
          <a:bodyPr/>
          <a:lstStyle/>
          <a:p>
            <a:r>
              <a:rPr lang="ru-RU" dirty="0" smtClean="0"/>
              <a:t>3</a:t>
            </a:r>
            <a:endParaRPr lang="ru-RU" dirty="0"/>
          </a:p>
        </p:txBody>
      </p:sp>
      <p:pic>
        <p:nvPicPr>
          <p:cNvPr id="1026" name="Picture 2" descr="http://fasie.ru/local/templates/.default/markup/img/ico_bio.pn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 xmlns="">
                  <a14:imgLayer r:embed="rId4">
                    <a14:imgEffect>
                      <a14:colorTemperature colorTemp="4700"/>
                    </a14:imgEffect>
                    <a14:imgEffect>
                      <a14:brightnessContrast bright="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48780" y="1752883"/>
            <a:ext cx="230628" cy="282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http://fasie.ru/local/templates/.default/markup/img/ico_med.png"/>
          <p:cNvPicPr>
            <a:picLocks noChangeAspect="1" noChangeArrowheads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 xmlns="">
                  <a14:imgLayer r:embed="rId6">
                    <a14:imgEffect>
                      <a14:brightnessContrast bright="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740352" y="3526995"/>
            <a:ext cx="246352" cy="2313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5" name="Picture 11" descr="http://fasie.ru/local/templates/.default/markup/img/ico_mat.png"/>
          <p:cNvPicPr>
            <a:picLocks noChangeAspect="1" noChangeArrowheads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 xmlns="">
                  <a14:imgLayer r:embed="rId8">
                    <a14:imgEffect>
                      <a14:brightnessContrast bright="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757350" y="3505483"/>
            <a:ext cx="240980" cy="2743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 descr="http://fasie.ru/local/templates/.default/markup/img/ico_it.png"/>
          <p:cNvPicPr>
            <a:picLocks noChangeAspect="1" noChangeArrowheads="1"/>
          </p:cNvPicPr>
          <p:nvPr/>
        </p:nvPicPr>
        <p:blipFill>
          <a:blip r:embed="rId9">
            <a:extLst>
              <a:ext uri="{BEBA8EAE-BF5A-486C-A8C5-ECC9F3942E4B}">
                <a14:imgProps xmlns:a14="http://schemas.microsoft.com/office/drawing/2010/main" xmlns="">
                  <a14:imgLayer r:embed="rId10">
                    <a14:imgEffect>
                      <a14:brightnessContrast bright="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986704" y="2610399"/>
            <a:ext cx="223808" cy="2238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357158" y="2643182"/>
            <a:ext cx="2071702" cy="230832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ru-RU" dirty="0" smtClean="0"/>
          </a:p>
          <a:p>
            <a:pPr algn="ctr"/>
            <a:r>
              <a:rPr lang="ru-RU" dirty="0" smtClean="0"/>
              <a:t>Картинка вашего продукта</a:t>
            </a:r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12" name="Заголовок 1"/>
          <p:cNvSpPr>
            <a:spLocks noGrp="1"/>
          </p:cNvSpPr>
          <p:nvPr>
            <p:ph type="title"/>
          </p:nvPr>
        </p:nvSpPr>
        <p:spPr>
          <a:xfrm>
            <a:off x="180652" y="260648"/>
            <a:ext cx="4462786" cy="432048"/>
          </a:xfrm>
        </p:spPr>
        <p:txBody>
          <a:bodyPr/>
          <a:lstStyle/>
          <a:p>
            <a:r>
              <a:rPr lang="ru-RU" b="1" dirty="0"/>
              <a:t>РЕШЕНИЕ </a:t>
            </a:r>
            <a:r>
              <a:rPr lang="ru-RU" b="1" dirty="0" smtClean="0"/>
              <a:t>ПРОБЛЕМЫ</a:t>
            </a:r>
            <a:endParaRPr lang="ru-RU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2643174" y="1071546"/>
            <a:ext cx="6286544" cy="523220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ru-RU" dirty="0" smtClean="0"/>
          </a:p>
          <a:p>
            <a:pPr algn="ctr"/>
            <a:r>
              <a:rPr lang="ru-RU" sz="3600" dirty="0" smtClean="0"/>
              <a:t>Наименование продукта</a:t>
            </a:r>
          </a:p>
          <a:p>
            <a:pPr algn="ctr"/>
            <a:endParaRPr lang="ru-RU" sz="1600" dirty="0" smtClean="0"/>
          </a:p>
          <a:p>
            <a:pPr algn="ctr"/>
            <a:r>
              <a:rPr lang="ru-RU" sz="3600" dirty="0" smtClean="0"/>
              <a:t>Общие характеристики</a:t>
            </a:r>
          </a:p>
          <a:p>
            <a:pPr algn="ctr"/>
            <a:endParaRPr lang="ru-RU" sz="1600" dirty="0" smtClean="0"/>
          </a:p>
          <a:p>
            <a:pPr algn="ctr"/>
            <a:r>
              <a:rPr lang="ru-RU" sz="3600" dirty="0" smtClean="0"/>
              <a:t>На каком этапе находится разработка продукта</a:t>
            </a:r>
          </a:p>
          <a:p>
            <a:pPr algn="ctr"/>
            <a:endParaRPr lang="ru-RU" sz="1600" dirty="0" smtClean="0"/>
          </a:p>
          <a:p>
            <a:pPr algn="ctr"/>
            <a:r>
              <a:rPr lang="ru-RU" sz="3600" dirty="0" smtClean="0"/>
              <a:t>Ключевые особенности продукта / срок создания прототипа </a:t>
            </a:r>
            <a:endParaRPr lang="ru-RU" sz="1600" dirty="0" smtClean="0"/>
          </a:p>
          <a:p>
            <a:pPr algn="ctr"/>
            <a:endParaRPr lang="ru-RU" sz="1600" dirty="0" smtClean="0"/>
          </a:p>
        </p:txBody>
      </p:sp>
    </p:spTree>
    <p:extLst>
      <p:ext uri="{BB962C8B-B14F-4D97-AF65-F5344CB8AC3E}">
        <p14:creationId xmlns:p14="http://schemas.microsoft.com/office/powerpoint/2010/main" xmlns="" val="2729398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ТЕХНОЛОГИЯ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961918"/>
            <a:ext cx="8358246" cy="5181726"/>
          </a:xfrm>
        </p:spPr>
        <p:txBody>
          <a:bodyPr>
            <a:normAutofit/>
          </a:bodyPr>
          <a:lstStyle/>
          <a:p>
            <a:r>
              <a:rPr lang="ru-RU" dirty="0" smtClean="0"/>
              <a:t>Описание технологии, существующей / разработанной на текущий </a:t>
            </a:r>
            <a:r>
              <a:rPr lang="ru-RU" dirty="0" smtClean="0"/>
              <a:t>момент</a:t>
            </a:r>
          </a:p>
          <a:p>
            <a:endParaRPr lang="ru-RU" dirty="0" smtClean="0"/>
          </a:p>
          <a:p>
            <a:r>
              <a:rPr lang="ru-RU" dirty="0" smtClean="0"/>
              <a:t>Описание важных параметров </a:t>
            </a:r>
            <a:r>
              <a:rPr lang="ru-RU" dirty="0" smtClean="0"/>
              <a:t>продукта</a:t>
            </a:r>
          </a:p>
          <a:p>
            <a:endParaRPr lang="ru-RU" dirty="0" smtClean="0"/>
          </a:p>
          <a:p>
            <a:r>
              <a:rPr lang="ru-RU" dirty="0" smtClean="0"/>
              <a:t>В чем состоит новизна вашего решения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F723A-77FC-40A0-B1B0-9768910C67E5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ПОТРЕБИТЕЛИ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961918"/>
            <a:ext cx="8715436" cy="5181726"/>
          </a:xfrm>
        </p:spPr>
        <p:txBody>
          <a:bodyPr>
            <a:normAutofit/>
          </a:bodyPr>
          <a:lstStyle/>
          <a:p>
            <a:r>
              <a:rPr lang="ru-RU" dirty="0" smtClean="0"/>
              <a:t>Кто заинтересован в использовании вашего продукта и готов за него </a:t>
            </a:r>
            <a:r>
              <a:rPr lang="ru-RU" dirty="0" smtClean="0"/>
              <a:t>платить</a:t>
            </a:r>
          </a:p>
          <a:p>
            <a:endParaRPr lang="ru-RU" dirty="0" smtClean="0"/>
          </a:p>
          <a:p>
            <a:r>
              <a:rPr lang="ru-RU" dirty="0" smtClean="0"/>
              <a:t>Оценка рынка продукта</a:t>
            </a:r>
            <a:endParaRPr lang="ru-RU" dirty="0" smtClean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F723A-77FC-40A0-B1B0-9768910C67E5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70592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567410" y="6309320"/>
            <a:ext cx="539552" cy="360040"/>
          </a:xfrm>
          <a:solidFill>
            <a:srgbClr val="00B0F0"/>
          </a:solidFill>
        </p:spPr>
        <p:txBody>
          <a:bodyPr/>
          <a:lstStyle/>
          <a:p>
            <a:r>
              <a:rPr lang="ru-RU" dirty="0" smtClean="0"/>
              <a:t>6</a:t>
            </a:r>
            <a:endParaRPr lang="ru-RU" dirty="0"/>
          </a:p>
        </p:txBody>
      </p:sp>
      <p:pic>
        <p:nvPicPr>
          <p:cNvPr id="1026" name="Picture 2" descr="http://fasie.ru/local/templates/.default/markup/img/ico_bio.pn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 xmlns="">
                  <a14:imgLayer r:embed="rId4">
                    <a14:imgEffect>
                      <a14:colorTemperature colorTemp="4700"/>
                    </a14:imgEffect>
                    <a14:imgEffect>
                      <a14:brightnessContrast bright="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48780" y="1752883"/>
            <a:ext cx="230628" cy="282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http://fasie.ru/local/templates/.default/markup/img/ico_med.png"/>
          <p:cNvPicPr>
            <a:picLocks noChangeAspect="1" noChangeArrowheads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 xmlns="">
                  <a14:imgLayer r:embed="rId6">
                    <a14:imgEffect>
                      <a14:brightnessContrast bright="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740352" y="3526995"/>
            <a:ext cx="246352" cy="2313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5" name="Picture 11" descr="http://fasie.ru/local/templates/.default/markup/img/ico_mat.png"/>
          <p:cNvPicPr>
            <a:picLocks noChangeAspect="1" noChangeArrowheads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 xmlns="">
                  <a14:imgLayer r:embed="rId8">
                    <a14:imgEffect>
                      <a14:brightnessContrast bright="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757350" y="3505483"/>
            <a:ext cx="240980" cy="2743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 descr="http://fasie.ru/local/templates/.default/markup/img/ico_it.png"/>
          <p:cNvPicPr>
            <a:picLocks noChangeAspect="1" noChangeArrowheads="1"/>
          </p:cNvPicPr>
          <p:nvPr/>
        </p:nvPicPr>
        <p:blipFill>
          <a:blip r:embed="rId9">
            <a:extLst>
              <a:ext uri="{BEBA8EAE-BF5A-486C-A8C5-ECC9F3942E4B}">
                <a14:imgProps xmlns:a14="http://schemas.microsoft.com/office/drawing/2010/main" xmlns="">
                  <a14:imgLayer r:embed="rId10">
                    <a14:imgEffect>
                      <a14:brightnessContrast bright="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986704" y="2610399"/>
            <a:ext cx="223808" cy="2238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-36512" y="222849"/>
            <a:ext cx="4242619" cy="515441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 smtClean="0"/>
              <a:t>    КОНКУРЕНТЫ </a:t>
            </a:r>
            <a:endParaRPr lang="ru-RU" sz="2400" b="1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66125960"/>
              </p:ext>
            </p:extLst>
          </p:nvPr>
        </p:nvGraphicFramePr>
        <p:xfrm>
          <a:off x="214282" y="1357296"/>
          <a:ext cx="8678198" cy="4513173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621414"/>
                <a:gridCol w="1741737"/>
                <a:gridCol w="1814206"/>
                <a:gridCol w="1819265"/>
                <a:gridCol w="1681576"/>
              </a:tblGrid>
              <a:tr h="650192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Характеристики продукта</a:t>
                      </a:r>
                      <a:endParaRPr lang="ru-RU" sz="16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Своя разработка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Конкурент № 1 </a:t>
                      </a:r>
                      <a:r>
                        <a:rPr lang="ru-RU" sz="16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(название)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Конкурент №2 </a:t>
                      </a:r>
                      <a:r>
                        <a:rPr lang="ru-RU" sz="1600" b="1" kern="12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(название)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Конкурент №3  </a:t>
                      </a:r>
                      <a:r>
                        <a:rPr lang="ru-RU" sz="16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(название)</a:t>
                      </a:r>
                      <a:endParaRPr lang="ru-RU" sz="16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7707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i="1" dirty="0" smtClean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1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617682">
                <a:tc>
                  <a:txBody>
                    <a:bodyPr/>
                    <a:lstStyle/>
                    <a:p>
                      <a:endParaRPr lang="ru-RU" sz="1600" i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1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87775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i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44120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i="1" dirty="0" smtClean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62376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i="1" dirty="0" smtClean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53182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i="1" dirty="0" smtClean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736646" y="928670"/>
            <a:ext cx="77768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Сравнение характеристик вашего продукта с аналогами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xmlns="" val="2600150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КОМАНДА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F723A-77FC-40A0-B1B0-9768910C67E5}" type="slidenum">
              <a:rPr lang="ru-RU" smtClean="0"/>
              <a:pPr/>
              <a:t>8</a:t>
            </a:fld>
            <a:endParaRPr lang="ru-RU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609021905"/>
              </p:ext>
            </p:extLst>
          </p:nvPr>
        </p:nvGraphicFramePr>
        <p:xfrm>
          <a:off x="285720" y="1214422"/>
          <a:ext cx="8637540" cy="392909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3333787"/>
                <a:gridCol w="5303753"/>
              </a:tblGrid>
              <a:tr h="392909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0" dirty="0" smtClean="0"/>
                        <a:t>фото и характеристики членов</a:t>
                      </a:r>
                      <a:r>
                        <a:rPr lang="ru-RU" b="0" baseline="0" dirty="0" smtClean="0"/>
                        <a:t> команды</a:t>
                      </a:r>
                      <a:endParaRPr lang="ru-RU" b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b="0" dirty="0" smtClean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ФИО , описание  и опыт, если есть</a:t>
                      </a:r>
                      <a:endParaRPr lang="ru-RU" sz="16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0596297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УРОВЕНЬ ГОТОВНОСТИ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961918"/>
            <a:ext cx="8715436" cy="5181726"/>
          </a:xfrm>
        </p:spPr>
        <p:txBody>
          <a:bodyPr>
            <a:normAutofit/>
          </a:bodyPr>
          <a:lstStyle/>
          <a:p>
            <a:r>
              <a:rPr lang="ru-RU" dirty="0" smtClean="0"/>
              <a:t>Что уже сделано на текущий момент (исследования, прототип, </a:t>
            </a:r>
            <a:r>
              <a:rPr lang="en-US" dirty="0" smtClean="0"/>
              <a:t>MVP</a:t>
            </a:r>
            <a:r>
              <a:rPr lang="ru-RU" dirty="0" smtClean="0"/>
              <a:t>, первые продажи и пр.)</a:t>
            </a:r>
            <a:endParaRPr lang="en-US" dirty="0" smtClean="0"/>
          </a:p>
          <a:p>
            <a:r>
              <a:rPr lang="ru-RU" dirty="0" smtClean="0"/>
              <a:t>Что предстоит сделать в ближайшее время (план дальнейшего развития проекта)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F723A-77FC-40A0-B1B0-9768910C67E5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116630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7367</TotalTime>
  <Words>244</Words>
  <Application>Microsoft Office PowerPoint</Application>
  <PresentationFormat>Экран (4:3)</PresentationFormat>
  <Paragraphs>75</Paragraphs>
  <Slides>10</Slides>
  <Notes>9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 Призыв к участникам</vt:lpstr>
      <vt:lpstr>Название проекта</vt:lpstr>
      <vt:lpstr>ПРОБЛЕМА</vt:lpstr>
      <vt:lpstr>РЕШЕНИЕ ПРОБЛЕМЫ</vt:lpstr>
      <vt:lpstr>ТЕХНОЛОГИЯ</vt:lpstr>
      <vt:lpstr>ПОТРЕБИТЕЛИ</vt:lpstr>
      <vt:lpstr>Слайд 7</vt:lpstr>
      <vt:lpstr>КОМАНДА</vt:lpstr>
      <vt:lpstr>УРОВЕНЬ ГОТОВНОСТИ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Ovchinnikov</dc:creator>
  <cp:lastModifiedBy>Ryabeev</cp:lastModifiedBy>
  <cp:revision>370</cp:revision>
  <cp:lastPrinted>2017-01-12T11:03:12Z</cp:lastPrinted>
  <dcterms:created xsi:type="dcterms:W3CDTF">2016-05-06T08:59:45Z</dcterms:created>
  <dcterms:modified xsi:type="dcterms:W3CDTF">2019-03-28T18:30:19Z</dcterms:modified>
</cp:coreProperties>
</file>