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sldIdLst>
    <p:sldId id="259" r:id="rId2"/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F4F45-9749-48A7-9847-12A1397C1B5B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8CB8D-916E-4FDB-A08C-03AD1CB7B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541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8CB8D-916E-4FDB-A08C-03AD1CB7B57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630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B1B0-C218-4119-B168-7414863A8081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BF31-C114-4350-95EE-C3DB2A2B9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431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B1B0-C218-4119-B168-7414863A8081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BF31-C114-4350-95EE-C3DB2A2B9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506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B1B0-C218-4119-B168-7414863A8081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BF31-C114-4350-95EE-C3DB2A2B9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98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B1B0-C218-4119-B168-7414863A8081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BF31-C114-4350-95EE-C3DB2A2B9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413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B1B0-C218-4119-B168-7414863A8081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BF31-C114-4350-95EE-C3DB2A2B9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005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B1B0-C218-4119-B168-7414863A8081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BF31-C114-4350-95EE-C3DB2A2B9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36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B1B0-C218-4119-B168-7414863A8081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BF31-C114-4350-95EE-C3DB2A2B9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601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B1B0-C218-4119-B168-7414863A8081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BF31-C114-4350-95EE-C3DB2A2B9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04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B1B0-C218-4119-B168-7414863A8081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BF31-C114-4350-95EE-C3DB2A2B9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836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B1B0-C218-4119-B168-7414863A8081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BF31-C114-4350-95EE-C3DB2A2B9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932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B1B0-C218-4119-B168-7414863A8081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BF31-C114-4350-95EE-C3DB2A2B9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151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2B1B0-C218-4119-B168-7414863A8081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1BF31-C114-4350-95EE-C3DB2A2B9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30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549ADC3-0DCD-4177-8DCD-A435E82EA8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45233" y="1122363"/>
            <a:ext cx="11924523" cy="23876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22 мая 15.00</a:t>
            </a:r>
            <a:br>
              <a:rPr lang="ru-RU" b="1" dirty="0"/>
            </a:br>
            <a:r>
              <a:rPr lang="ru-RU" b="1" dirty="0"/>
              <a:t>ПРОЕКТ ВШУИ</a:t>
            </a:r>
            <a:br>
              <a:rPr lang="ru-RU" b="1" dirty="0"/>
            </a:br>
            <a:r>
              <a:rPr lang="ru-RU" b="1" dirty="0"/>
              <a:t>«Лидер-</a:t>
            </a:r>
            <a:r>
              <a:rPr lang="ru-RU" b="1" dirty="0" err="1"/>
              <a:t>инноватор</a:t>
            </a:r>
            <a:r>
              <a:rPr lang="ru-RU" b="1" dirty="0"/>
              <a:t>»</a:t>
            </a:r>
            <a:br>
              <a:rPr lang="ru-RU" b="1" dirty="0"/>
            </a:br>
            <a:r>
              <a:rPr lang="ru-RU" b="1" dirty="0"/>
              <a:t>Ведущая : Зотова Ирина</a:t>
            </a: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23A747A8-B5CD-452E-949C-86B75B547F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45850"/>
            <a:ext cx="9246637" cy="1996329"/>
          </a:xfrm>
        </p:spPr>
        <p:txBody>
          <a:bodyPr>
            <a:normAutofit/>
          </a:bodyPr>
          <a:lstStyle/>
          <a:p>
            <a:r>
              <a:rPr lang="ru-RU" sz="4000" b="1" dirty="0" err="1">
                <a:solidFill>
                  <a:srgbClr val="FF0000"/>
                </a:solidFill>
              </a:rPr>
              <a:t>Острягина</a:t>
            </a:r>
            <a:r>
              <a:rPr lang="ru-RU" sz="4000" b="1" dirty="0">
                <a:solidFill>
                  <a:srgbClr val="FF0000"/>
                </a:solidFill>
              </a:rPr>
              <a:t>  Елена, Тюменская область</a:t>
            </a:r>
          </a:p>
          <a:p>
            <a:r>
              <a:rPr lang="ru-RU" sz="4000" b="1" dirty="0">
                <a:solidFill>
                  <a:srgbClr val="FF0000"/>
                </a:solidFill>
              </a:rPr>
              <a:t> «Создание и управление в </a:t>
            </a:r>
            <a:r>
              <a:rPr lang="ru-RU" sz="4000" b="1">
                <a:solidFill>
                  <a:srgbClr val="FF0000"/>
                </a:solidFill>
              </a:rPr>
              <a:t>организации культуры </a:t>
            </a:r>
            <a:r>
              <a:rPr lang="ru-RU" sz="4000" b="1" dirty="0">
                <a:solidFill>
                  <a:srgbClr val="FF0000"/>
                </a:solidFill>
              </a:rPr>
              <a:t>Счастья»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9D72D4-36C5-47A6-AB81-2DF3DC5C2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2580" y="0"/>
            <a:ext cx="2749420" cy="165576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1CCC4F9-B647-428A-8EA5-C5B36BEFE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998237" cy="147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694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52C0D84E-B9A3-427B-BDC8-B45294058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0613" y="284759"/>
            <a:ext cx="7309830" cy="1325563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b="1" dirty="0" err="1"/>
              <a:t>Острягина</a:t>
            </a:r>
            <a:r>
              <a:rPr lang="ru-RU" b="1" dirty="0"/>
              <a:t> Елена- Генеральный директор по производству стеклянной тары</a:t>
            </a:r>
            <a:br>
              <a:rPr lang="ru-RU" b="1" dirty="0"/>
            </a:br>
            <a:r>
              <a:rPr lang="ru-RU" b="1" dirty="0"/>
              <a:t>ООО «СТЕКЛОТЕХ», </a:t>
            </a:r>
            <a:br>
              <a:rPr lang="ru-RU" b="1" dirty="0"/>
            </a:br>
            <a:r>
              <a:rPr lang="ru-RU" b="1" dirty="0"/>
              <a:t>Вице-президент Ассоциации Производителей Стеклянной Тары, Председатель Совета Торгово- Промышленной палаты Тюменской области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42A09D14-3655-4567-BB3B-080E4CA83F3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18458" y="284759"/>
            <a:ext cx="3855803" cy="600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83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F6044D-71A7-410B-A734-3681EF3DF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4467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План интервью: 15.00 - 16.30: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9EF9D5-ED81-4230-8D63-C9537FEF2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45" y="1527046"/>
            <a:ext cx="10515600" cy="4351338"/>
          </a:xfrm>
        </p:spPr>
        <p:txBody>
          <a:bodyPr>
            <a:normAutofit/>
          </a:bodyPr>
          <a:lstStyle/>
          <a:p>
            <a:r>
              <a:rPr lang="ru-RU" dirty="0"/>
              <a:t>1. О Себе/О компании</a:t>
            </a:r>
          </a:p>
          <a:p>
            <a:r>
              <a:rPr lang="ru-RU" dirty="0"/>
              <a:t>2. С чего начинается культура Счастья?</a:t>
            </a:r>
          </a:p>
          <a:p>
            <a:r>
              <a:rPr lang="ru-RU" dirty="0"/>
              <a:t>3.Мышление руководителя и его Эмоциональный интеллект</a:t>
            </a:r>
          </a:p>
          <a:p>
            <a:r>
              <a:rPr lang="ru-RU" dirty="0"/>
              <a:t>4. Проекты в организации, способствующие изменениям в организации: «Через тело к делу!»</a:t>
            </a:r>
          </a:p>
          <a:p>
            <a:r>
              <a:rPr lang="ru-RU" dirty="0"/>
              <a:t>1).Марафон стройности </a:t>
            </a:r>
          </a:p>
          <a:p>
            <a:r>
              <a:rPr lang="ru-RU" dirty="0"/>
              <a:t>2). Летняя Спартакиада </a:t>
            </a:r>
          </a:p>
          <a:p>
            <a:r>
              <a:rPr lang="ru-RU" dirty="0"/>
              <a:t>3). Разговор без галстуков  и др.</a:t>
            </a:r>
          </a:p>
        </p:txBody>
      </p:sp>
    </p:spTree>
    <p:extLst>
      <p:ext uri="{BB962C8B-B14F-4D97-AF65-F5344CB8AC3E}">
        <p14:creationId xmlns:p14="http://schemas.microsoft.com/office/powerpoint/2010/main" val="2224458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356</TotalTime>
  <Words>129</Words>
  <Application>Microsoft Office PowerPoint</Application>
  <PresentationFormat>Широкоэкранный</PresentationFormat>
  <Paragraphs>13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22 мая 15.00 ПРОЕКТ ВШУИ «Лидер-инноватор» Ведущая : Зотова Ирина</vt:lpstr>
      <vt:lpstr>        Острягина Елена- Генеральный директор по производству стеклянной тары ООО «СТЕКЛОТЕХ»,  Вице-президент Ассоциации Производителей Стеклянной Тары, Председатель Совета Торгово- Промышленной палаты Тюменской области </vt:lpstr>
      <vt:lpstr>План интервью: 15.00 - 16.30: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Острягина Елена- Генеральный директор  по производству стеклянной тары ООО «СТЕКЛОТЕХ» "Применение технологий Эмоционального интеллекта на практике в организации»Это завод</dc:title>
  <dc:creator>User</dc:creator>
  <cp:lastModifiedBy>User</cp:lastModifiedBy>
  <cp:revision>8</cp:revision>
  <dcterms:created xsi:type="dcterms:W3CDTF">2021-05-16T10:33:41Z</dcterms:created>
  <dcterms:modified xsi:type="dcterms:W3CDTF">2021-05-16T16:35:34Z</dcterms:modified>
</cp:coreProperties>
</file>